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1"/>
  </p:notesMasterIdLst>
  <p:sldIdLst>
    <p:sldId id="256" r:id="rId2"/>
    <p:sldId id="257" r:id="rId3"/>
    <p:sldId id="259" r:id="rId4"/>
    <p:sldId id="344" r:id="rId5"/>
    <p:sldId id="263" r:id="rId6"/>
    <p:sldId id="269" r:id="rId7"/>
    <p:sldId id="258" r:id="rId8"/>
    <p:sldId id="260" r:id="rId9"/>
    <p:sldId id="335" r:id="rId10"/>
    <p:sldId id="261" r:id="rId11"/>
    <p:sldId id="294" r:id="rId12"/>
    <p:sldId id="278" r:id="rId13"/>
    <p:sldId id="287" r:id="rId14"/>
    <p:sldId id="337" r:id="rId15"/>
    <p:sldId id="338" r:id="rId16"/>
    <p:sldId id="300" r:id="rId17"/>
    <p:sldId id="301" r:id="rId18"/>
    <p:sldId id="280" r:id="rId19"/>
    <p:sldId id="302" r:id="rId20"/>
    <p:sldId id="318" r:id="rId21"/>
    <p:sldId id="305" r:id="rId22"/>
    <p:sldId id="306" r:id="rId23"/>
    <p:sldId id="307" r:id="rId24"/>
    <p:sldId id="319" r:id="rId25"/>
    <p:sldId id="322" r:id="rId26"/>
    <p:sldId id="311" r:id="rId27"/>
    <p:sldId id="321" r:id="rId28"/>
    <p:sldId id="323" r:id="rId29"/>
    <p:sldId id="339" r:id="rId30"/>
    <p:sldId id="325" r:id="rId31"/>
    <p:sldId id="326" r:id="rId32"/>
    <p:sldId id="327" r:id="rId33"/>
    <p:sldId id="340" r:id="rId34"/>
    <p:sldId id="316" r:id="rId35"/>
    <p:sldId id="317" r:id="rId36"/>
    <p:sldId id="341" r:id="rId37"/>
    <p:sldId id="342" r:id="rId38"/>
    <p:sldId id="288" r:id="rId39"/>
    <p:sldId id="332" r:id="rId40"/>
    <p:sldId id="292" r:id="rId41"/>
    <p:sldId id="343" r:id="rId42"/>
    <p:sldId id="289" r:id="rId43"/>
    <p:sldId id="328" r:id="rId44"/>
    <p:sldId id="295" r:id="rId45"/>
    <p:sldId id="290" r:id="rId46"/>
    <p:sldId id="293" r:id="rId47"/>
    <p:sldId id="336" r:id="rId48"/>
    <p:sldId id="298" r:id="rId49"/>
    <p:sldId id="296" r:id="rId50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52"/>
      <p:bold r:id="rId53"/>
    </p:embeddedFont>
    <p:embeddedFont>
      <p:font typeface="Malgun Gothic" panose="020B0503020000020004" pitchFamily="34" charset="-127"/>
      <p:regular r:id="rId54"/>
      <p:bold r:id="rId55"/>
    </p:embeddedFont>
    <p:embeddedFont>
      <p:font typeface="Cambria Math" panose="02040503050406030204" pitchFamily="18" charset="0"/>
      <p:regular r:id="rId56"/>
    </p:embeddedFont>
    <p:embeddedFont>
      <p:font typeface="Nunito Light" panose="020F0302020204030204" pitchFamily="34" charset="0"/>
      <p:regular r:id="rId57"/>
      <p: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Sora" pitchFamily="2" charset="0"/>
      <p:regular r:id="rId57"/>
      <p:bold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747775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59DDFC-ACFD-447F-A0BA-A781BE00A7EA}">
  <a:tblStyle styleId="{8D59DDFC-ACFD-447F-A0BA-A781BE00A7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877A93-F092-4E8F-9093-DD77C77423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4"/>
    <p:restoredTop sz="70104"/>
  </p:normalViewPr>
  <p:slideViewPr>
    <p:cSldViewPr snapToGrid="0">
      <p:cViewPr>
        <p:scale>
          <a:sx n="153" d="100"/>
          <a:sy n="153" d="100"/>
        </p:scale>
        <p:origin x="960" y="14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x.go.kr/unity/potal/main/EachDtlPageDetail.do?idx_cd=124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isia.or.kr/bucket/uploads/2023/09/05/2023&#45380;%20&#44397;&#45236;%20&#51221;&#48372;&#48372;&#54840;&#49328;&#50629;%20&#49892;&#53468;&#51312;&#49324;%20&#48372;&#44256;&#49436;_lAxPZSY.pdf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무인점포</a:t>
            </a:r>
            <a:r>
              <a:rPr lang="ko-KR" altLang="en-US" dirty="0"/>
              <a:t> 인력절감을 위해 무인으로 운영하는데</a:t>
            </a:r>
            <a:r>
              <a:rPr lang="en-US" altLang="ko-KR" dirty="0"/>
              <a:t>,</a:t>
            </a:r>
            <a:r>
              <a:rPr lang="ko-KR" altLang="en-US" dirty="0"/>
              <a:t> 부가적인 비용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사람이 많이 </a:t>
            </a:r>
            <a:r>
              <a:rPr lang="ko-KR" altLang="en-US" dirty="0" err="1"/>
              <a:t>안다니고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물건훔쳐가는것을</a:t>
            </a:r>
            <a:r>
              <a:rPr lang="ko-KR" altLang="en-US" dirty="0"/>
              <a:t> 대비한 출동 서비스 보다 관리차원의 기능만 필요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공동구역에 보안 강화를 위해 다만 관리비 인상은 별로</a:t>
            </a:r>
            <a:r>
              <a:rPr lang="en-US" altLang="ko-KR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EF4E776E-C18C-F48E-C83F-C00ACCAA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84d99d1a72_0_526:notes">
            <a:extLst>
              <a:ext uri="{FF2B5EF4-FFF2-40B4-BE49-F238E27FC236}">
                <a16:creationId xmlns:a16="http://schemas.microsoft.com/office/drawing/2014/main" id="{5E707FCF-6697-2B3A-0FCE-F74623A27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84d99d1a72_0_526:notes">
            <a:extLst>
              <a:ext uri="{FF2B5EF4-FFF2-40B4-BE49-F238E27FC236}">
                <a16:creationId xmlns:a16="http://schemas.microsoft.com/office/drawing/2014/main" id="{A6F10DF5-F722-9E83-ED5B-BEAFA7A25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TAM (Total Addressable Market)</a:t>
            </a:r>
          </a:p>
          <a:p>
            <a:r>
              <a:rPr lang="ko-KR" altLang="en-US" b="1" dirty="0"/>
              <a:t>전체 잠재 시장</a:t>
            </a:r>
            <a:endParaRPr lang="ko-KR" altLang="en-US" dirty="0"/>
          </a:p>
          <a:p>
            <a:r>
              <a:rPr lang="ko-KR" altLang="en-US" dirty="0"/>
              <a:t>이론적으로 도달 가능한 </a:t>
            </a:r>
            <a:r>
              <a:rPr lang="ko-KR" altLang="en-US" b="1" dirty="0"/>
              <a:t>최대 시장 규모</a:t>
            </a:r>
            <a:endParaRPr lang="ko-KR" altLang="en-US" dirty="0"/>
          </a:p>
          <a:p>
            <a:r>
              <a:rPr lang="en-US" altLang="ko-KR" dirty="0"/>
              <a:t>"</a:t>
            </a:r>
            <a:r>
              <a:rPr lang="ko-KR" altLang="en-US" dirty="0"/>
              <a:t>만약 모든 고객이 우리 제품을 사용한다면</a:t>
            </a:r>
            <a:r>
              <a:rPr lang="en-US" altLang="ko-KR" dirty="0"/>
              <a:t>?"</a:t>
            </a:r>
          </a:p>
          <a:p>
            <a:r>
              <a:rPr lang="en-US" altLang="ko-KR" b="1" dirty="0"/>
              <a:t>SAM (Serviceable Addressable Market)</a:t>
            </a:r>
          </a:p>
          <a:p>
            <a:r>
              <a:rPr lang="ko-KR" altLang="en-US" b="1" dirty="0"/>
              <a:t>유효 시장</a:t>
            </a:r>
            <a:endParaRPr lang="ko-KR" altLang="en-US" dirty="0"/>
          </a:p>
          <a:p>
            <a:r>
              <a:rPr lang="ko-KR" altLang="en-US" dirty="0"/>
              <a:t>우리가 </a:t>
            </a:r>
            <a:r>
              <a:rPr lang="ko-KR" altLang="en-US" b="1" dirty="0"/>
              <a:t>실제로 서비스할 수 있는</a:t>
            </a:r>
            <a:r>
              <a:rPr lang="ko-KR" altLang="en-US" dirty="0"/>
              <a:t> 시장 규모</a:t>
            </a:r>
          </a:p>
          <a:p>
            <a:r>
              <a:rPr lang="ko-KR" altLang="en-US" dirty="0"/>
              <a:t>지역적</a:t>
            </a:r>
            <a:r>
              <a:rPr lang="en-US" altLang="ko-KR" dirty="0"/>
              <a:t>/</a:t>
            </a:r>
            <a:r>
              <a:rPr lang="ko-KR" altLang="en-US" dirty="0"/>
              <a:t>기술적 제약을 고려한 현실적 시장</a:t>
            </a:r>
          </a:p>
          <a:p>
            <a:r>
              <a:rPr lang="en-US" altLang="ko-KR" b="1" dirty="0"/>
              <a:t>SOM (Serviceable Obtainable Market)</a:t>
            </a:r>
          </a:p>
          <a:p>
            <a:r>
              <a:rPr lang="ko-KR" altLang="en-US" b="1" dirty="0"/>
              <a:t>실현 가능한 시장</a:t>
            </a:r>
            <a:endParaRPr lang="ko-KR" altLang="en-US" dirty="0"/>
          </a:p>
          <a:p>
            <a:r>
              <a:rPr lang="ko-KR" altLang="en-US" dirty="0"/>
              <a:t>경쟁사 존재를 고려하여 </a:t>
            </a:r>
            <a:r>
              <a:rPr lang="ko-KR" altLang="en-US" b="1" dirty="0"/>
              <a:t>실제로 확보 가능한</a:t>
            </a:r>
            <a:r>
              <a:rPr lang="ko-KR" altLang="en-US" dirty="0"/>
              <a:t> 시장 점유율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1. TAM (1.5</a:t>
            </a:r>
            <a:r>
              <a:rPr lang="ko-KR" altLang="en-US" b="1" dirty="0"/>
              <a:t>조</a:t>
            </a:r>
            <a:r>
              <a:rPr lang="en-US" altLang="ko-KR" b="1" dirty="0"/>
              <a:t>) </a:t>
            </a:r>
            <a:r>
              <a:rPr lang="ko-KR" altLang="en-US" b="1" dirty="0"/>
              <a:t>✅ 적정</a:t>
            </a:r>
          </a:p>
          <a:p>
            <a:r>
              <a:rPr lang="ko-KR" altLang="en-US" b="1" dirty="0"/>
              <a:t>산정 근거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소상공인은 </a:t>
            </a:r>
            <a:r>
              <a:rPr lang="en-US" altLang="ko-KR" dirty="0"/>
              <a:t>733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/>
              <a:t>천개</a:t>
            </a:r>
          </a:p>
          <a:p>
            <a:r>
              <a:rPr lang="ko-KR" altLang="en-US" dirty="0"/>
              <a:t>보안 필요 소상공인</a:t>
            </a:r>
            <a:r>
              <a:rPr lang="en-US" altLang="ko-KR" dirty="0"/>
              <a:t>: 733</a:t>
            </a:r>
            <a:r>
              <a:rPr lang="ko-KR" altLang="en-US" dirty="0"/>
              <a:t>만 </a:t>
            </a:r>
            <a:r>
              <a:rPr lang="en-US" altLang="ko-KR" dirty="0"/>
              <a:t>× 30% = 220</a:t>
            </a:r>
            <a:r>
              <a:rPr lang="ko-KR" altLang="en-US" dirty="0"/>
              <a:t>만개</a:t>
            </a:r>
          </a:p>
          <a:p>
            <a:r>
              <a:rPr lang="ko-KR" altLang="en-US" dirty="0"/>
              <a:t>다세대</a:t>
            </a:r>
            <a:r>
              <a:rPr lang="en-US" altLang="ko-KR" dirty="0"/>
              <a:t>/</a:t>
            </a:r>
            <a:r>
              <a:rPr lang="ko-KR" altLang="en-US" dirty="0"/>
              <a:t>빌라 가구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350</a:t>
            </a:r>
            <a:r>
              <a:rPr lang="ko-KR" altLang="en-US" dirty="0"/>
              <a:t>만 가구 </a:t>
            </a:r>
            <a:r>
              <a:rPr lang="en-US" altLang="ko-KR" dirty="0"/>
              <a:t>(</a:t>
            </a:r>
            <a:r>
              <a:rPr lang="ko-KR" altLang="en-US" dirty="0"/>
              <a:t>전체 주택의 </a:t>
            </a:r>
            <a:r>
              <a:rPr lang="en-US" altLang="ko-KR" dirty="0"/>
              <a:t>15-20%)</a:t>
            </a:r>
          </a:p>
          <a:p>
            <a:r>
              <a:rPr lang="ko-KR" altLang="en-US" dirty="0"/>
              <a:t>평균 설치비용</a:t>
            </a:r>
            <a:r>
              <a:rPr lang="en-US" altLang="ko-KR" dirty="0"/>
              <a:t>: 30</a:t>
            </a:r>
            <a:r>
              <a:rPr lang="ko-KR" altLang="en-US" dirty="0"/>
              <a:t>만원</a:t>
            </a:r>
          </a:p>
          <a:p>
            <a:r>
              <a:rPr lang="ko-KR" altLang="en-US" b="1" dirty="0"/>
              <a:t>계산</a:t>
            </a:r>
            <a:r>
              <a:rPr lang="en-US" altLang="ko-KR" b="1" dirty="0"/>
              <a:t>: (220</a:t>
            </a:r>
            <a:r>
              <a:rPr lang="ko-KR" altLang="en-US" b="1" dirty="0"/>
              <a:t>만 </a:t>
            </a:r>
            <a:r>
              <a:rPr lang="en-US" altLang="ko-KR" b="1" dirty="0"/>
              <a:t>+ 350</a:t>
            </a:r>
            <a:r>
              <a:rPr lang="ko-KR" altLang="en-US" b="1" dirty="0"/>
              <a:t>만</a:t>
            </a:r>
            <a:r>
              <a:rPr lang="en-US" altLang="ko-KR" b="1" dirty="0"/>
              <a:t>) × 30</a:t>
            </a:r>
            <a:r>
              <a:rPr lang="ko-KR" altLang="en-US" b="1" dirty="0"/>
              <a:t>만원 </a:t>
            </a:r>
            <a:r>
              <a:rPr lang="en-US" altLang="ko-KR" b="1" dirty="0"/>
              <a:t>= 1.71</a:t>
            </a:r>
            <a:r>
              <a:rPr lang="ko-KR" altLang="en-US" b="1" dirty="0"/>
              <a:t>조 ≈ </a:t>
            </a:r>
            <a:r>
              <a:rPr lang="en-US" altLang="ko-KR" b="1" dirty="0"/>
              <a:t>1.5</a:t>
            </a:r>
            <a:r>
              <a:rPr lang="ko-KR" altLang="en-US" b="1" dirty="0"/>
              <a:t>조</a:t>
            </a:r>
            <a:endParaRPr lang="ko-KR" altLang="en-US" dirty="0"/>
          </a:p>
          <a:p>
            <a:r>
              <a:rPr lang="ko-KR" altLang="en-US" b="1" dirty="0"/>
              <a:t>검증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보안용 카메라 시장은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  <a:r>
              <a:rPr lang="en-US" altLang="ko-KR" dirty="0"/>
              <a:t>6566</a:t>
            </a:r>
            <a:r>
              <a:rPr lang="ko-KR" altLang="en-US" dirty="0"/>
              <a:t>억원 </a:t>
            </a:r>
            <a:r>
              <a:rPr lang="ko-KR" altLang="en-US" dirty="0">
                <a:hlinkClick r:id="rId3"/>
              </a:rPr>
              <a:t>지표서비스 </a:t>
            </a:r>
            <a:r>
              <a:rPr lang="en-US" altLang="ko-KR" dirty="0">
                <a:hlinkClick r:id="rId3"/>
              </a:rPr>
              <a:t>| e-</a:t>
            </a:r>
            <a:r>
              <a:rPr lang="ko-KR" altLang="en-US" dirty="0">
                <a:hlinkClick r:id="rId3"/>
              </a:rPr>
              <a:t>나라지표</a:t>
            </a:r>
            <a:r>
              <a:rPr lang="ko-KR" altLang="en-US" dirty="0"/>
              <a:t>과 부합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b="1" dirty="0"/>
              <a:t>2. SAM (2,000</a:t>
            </a:r>
            <a:r>
              <a:rPr lang="ko-KR" altLang="en-US" b="1" dirty="0"/>
              <a:t>억</a:t>
            </a:r>
            <a:r>
              <a:rPr lang="en-US" altLang="ko-KR" b="1" dirty="0"/>
              <a:t>) </a:t>
            </a:r>
            <a:r>
              <a:rPr lang="ko-KR" altLang="en-US" b="1" dirty="0"/>
              <a:t>✅ 적정</a:t>
            </a:r>
          </a:p>
          <a:p>
            <a:r>
              <a:rPr lang="ko-KR" altLang="en-US" b="1" dirty="0"/>
              <a:t>산정 근거</a:t>
            </a:r>
            <a:r>
              <a:rPr lang="en-US" altLang="ko-KR" b="1" dirty="0"/>
              <a:t>:SAM 2,000</a:t>
            </a:r>
            <a:r>
              <a:rPr lang="ko-KR" altLang="en-US" b="1" dirty="0"/>
              <a:t>억 산정 근거</a:t>
            </a:r>
            <a:r>
              <a:rPr lang="en-US" altLang="ko-KR" b="1" dirty="0"/>
              <a:t>:</a:t>
            </a:r>
          </a:p>
          <a:p>
            <a:r>
              <a:rPr lang="ko-KR" altLang="en-US" b="1" dirty="0"/>
              <a:t>현재 시장</a:t>
            </a:r>
            <a:r>
              <a:rPr lang="en-US" altLang="ko-KR" dirty="0"/>
              <a:t>: 1,000</a:t>
            </a:r>
            <a:r>
              <a:rPr lang="ko-KR" altLang="en-US" dirty="0"/>
              <a:t>억원 </a:t>
            </a:r>
            <a:r>
              <a:rPr lang="en-US" altLang="ko-KR" dirty="0"/>
              <a:t>(</a:t>
            </a:r>
            <a:r>
              <a:rPr lang="ko-KR" altLang="en-US" dirty="0"/>
              <a:t>업계 추정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성장 요인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정부 </a:t>
            </a:r>
            <a:r>
              <a:rPr lang="en-US" altLang="ko-KR" dirty="0"/>
              <a:t>53</a:t>
            </a:r>
            <a:r>
              <a:rPr lang="ko-KR" altLang="en-US" dirty="0"/>
              <a:t>만대 전환 정책</a:t>
            </a:r>
            <a:endParaRPr lang="en-US" altLang="ko-KR" dirty="0"/>
          </a:p>
          <a:p>
            <a:r>
              <a:rPr lang="ko-KR" altLang="en-US" dirty="0"/>
              <a:t>민간 보급률 </a:t>
            </a:r>
            <a:r>
              <a:rPr lang="en-US" altLang="ko-KR" dirty="0"/>
              <a:t>10%→20% </a:t>
            </a:r>
            <a:r>
              <a:rPr lang="ko-KR" altLang="en-US" dirty="0"/>
              <a:t>확산</a:t>
            </a:r>
          </a:p>
          <a:p>
            <a:r>
              <a:rPr lang="ko-KR" altLang="en-US" b="1" dirty="0"/>
              <a:t>현실적 성장</a:t>
            </a:r>
            <a:r>
              <a:rPr lang="en-US" altLang="ko-KR" dirty="0"/>
              <a:t>: 2</a:t>
            </a:r>
            <a:r>
              <a:rPr lang="ko-KR" altLang="en-US" dirty="0"/>
              <a:t>배 증가 </a:t>
            </a:r>
            <a:r>
              <a:rPr lang="en-US" altLang="ko-KR" dirty="0"/>
              <a:t>= </a:t>
            </a:r>
            <a:r>
              <a:rPr lang="en-US" altLang="ko-KR" b="1" dirty="0"/>
              <a:t>2,000</a:t>
            </a:r>
            <a:r>
              <a:rPr lang="ko-KR" altLang="en-US" b="1" dirty="0"/>
              <a:t>억원</a:t>
            </a:r>
            <a:endParaRPr lang="en-US" altLang="ko-KR" b="1" dirty="0"/>
          </a:p>
          <a:p>
            <a:endParaRPr lang="ko-KR" altLang="en-US" dirty="0"/>
          </a:p>
          <a:p>
            <a:r>
              <a:rPr lang="en-US" altLang="ko-KR" b="1" dirty="0"/>
              <a:t>3. SOM (30</a:t>
            </a:r>
            <a:r>
              <a:rPr lang="ko-KR" altLang="en-US" b="1" dirty="0"/>
              <a:t>억</a:t>
            </a:r>
            <a:r>
              <a:rPr lang="en-US" altLang="ko-KR" b="1" dirty="0"/>
              <a:t>) </a:t>
            </a:r>
            <a:r>
              <a:rPr lang="ko-KR" altLang="en-US" b="1" dirty="0"/>
              <a:t>✅ 적정</a:t>
            </a:r>
          </a:p>
          <a:p>
            <a:r>
              <a:rPr lang="ko-KR" altLang="en-US" b="1" dirty="0"/>
              <a:t>산정 근거</a:t>
            </a:r>
            <a:r>
              <a:rPr lang="en-US" altLang="ko-KR" b="1" dirty="0"/>
              <a:t>:</a:t>
            </a:r>
          </a:p>
          <a:p>
            <a:r>
              <a:rPr lang="en-US" altLang="ko-KR" dirty="0"/>
              <a:t>SAM 3,000</a:t>
            </a:r>
            <a:r>
              <a:rPr lang="ko-KR" altLang="en-US" dirty="0"/>
              <a:t>억의 </a:t>
            </a:r>
            <a:r>
              <a:rPr lang="en-US" altLang="ko-KR" dirty="0"/>
              <a:t>1% = 30</a:t>
            </a:r>
            <a:r>
              <a:rPr lang="ko-KR" altLang="en-US" dirty="0"/>
              <a:t>억원</a:t>
            </a:r>
          </a:p>
          <a:p>
            <a:r>
              <a:rPr lang="ko-KR" altLang="en-US" dirty="0"/>
              <a:t>신규 진입 기업의 현실적 </a:t>
            </a:r>
            <a:r>
              <a:rPr lang="en-US" altLang="ko-KR" dirty="0"/>
              <a:t>3</a:t>
            </a:r>
            <a:r>
              <a:rPr lang="ko-KR" altLang="en-US" dirty="0"/>
              <a:t>년 목표</a:t>
            </a:r>
          </a:p>
          <a:p>
            <a:r>
              <a:rPr lang="ko-KR" altLang="en-US" b="1" dirty="0"/>
              <a:t>검증</a:t>
            </a:r>
            <a:r>
              <a:rPr lang="en-US" altLang="ko-KR" b="1" dirty="0"/>
              <a:t>:</a:t>
            </a:r>
          </a:p>
          <a:p>
            <a:r>
              <a:rPr lang="ko-KR" altLang="en-US" dirty="0"/>
              <a:t>국내 </a:t>
            </a:r>
            <a:r>
              <a:rPr lang="en-US" altLang="ko-KR" dirty="0"/>
              <a:t>CCTV </a:t>
            </a:r>
            <a:r>
              <a:rPr lang="ko-KR" altLang="en-US" dirty="0"/>
              <a:t>산업은 중국의 대규모 물량 중심의 저가공세에 뒤처지는 상황 </a:t>
            </a:r>
            <a:r>
              <a:rPr lang="en-US" altLang="ko-KR" dirty="0">
                <a:hlinkClick r:id="rId4"/>
              </a:rPr>
              <a:t>2023</a:t>
            </a:r>
            <a:r>
              <a:rPr lang="ko-KR" altLang="en-US" dirty="0">
                <a:hlinkClick r:id="rId4"/>
              </a:rPr>
              <a:t>년 국내 정보보호산업 실태조사</a:t>
            </a:r>
            <a:r>
              <a:rPr lang="ko-KR" altLang="en-US" dirty="0"/>
              <a:t>에서 </a:t>
            </a:r>
            <a:r>
              <a:rPr lang="en-US" altLang="ko-KR" dirty="0"/>
              <a:t>1%</a:t>
            </a:r>
            <a:r>
              <a:rPr lang="ko-KR" altLang="en-US" dirty="0"/>
              <a:t>는 현실적 목표</a:t>
            </a:r>
          </a:p>
          <a:p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69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8A1B30E3-F6DE-CBE0-AA0F-124CAD77B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C908492B-A61A-51C3-1E79-61D3D634FC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79CAB6B1-8FB9-EE50-0DDB-1CC8D5414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25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9D3ED75E-E9A1-378F-4C09-203E6B73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F22C9673-F9D1-C9D2-1DDC-2DED3D9E0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A920642F-FF57-EF0C-CE43-3E278A571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21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C54405CB-C54F-F8D8-877D-D6BF9549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F6215C14-E837-8550-149C-15A38AA98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AFA3F8E7-4761-A9D5-A061-C15A29575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en-US" altLang="ko-KR" dirty="0"/>
              <a:t>400</a:t>
            </a:r>
            <a:r>
              <a:rPr lang="ko-KR" altLang="en-US" dirty="0"/>
              <a:t>만장 이상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촬영보행자</a:t>
            </a:r>
            <a:r>
              <a:rPr lang="ko-KR" altLang="en-US" dirty="0"/>
              <a:t> 수 </a:t>
            </a:r>
            <a:r>
              <a:rPr lang="en-US" altLang="ko-KR" dirty="0"/>
              <a:t>1000</a:t>
            </a:r>
            <a:r>
              <a:rPr lang="ko-KR" altLang="en-US" dirty="0"/>
              <a:t>명 이상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인당 이미지 수 </a:t>
            </a:r>
            <a:r>
              <a:rPr lang="en-US" altLang="ko-KR" dirty="0"/>
              <a:t>4000</a:t>
            </a:r>
            <a:r>
              <a:rPr lang="ko-KR" altLang="en-US" dirty="0"/>
              <a:t>장 이상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98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F03024DF-84C7-92B3-26D6-3E1A8DB6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35FDDE89-8202-FAC8-B3AC-840A4E790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5A748ABB-A4B9-7513-1E5E-D1C46EDD7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en-US" altLang="ko-KR" dirty="0"/>
              <a:t>400</a:t>
            </a:r>
            <a:r>
              <a:rPr lang="ko-KR" altLang="en-US" dirty="0"/>
              <a:t>만장 이상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촬영보행자</a:t>
            </a:r>
            <a:r>
              <a:rPr lang="ko-KR" altLang="en-US" dirty="0"/>
              <a:t> 수 </a:t>
            </a:r>
            <a:r>
              <a:rPr lang="en-US" altLang="ko-KR" dirty="0"/>
              <a:t>1000</a:t>
            </a:r>
            <a:r>
              <a:rPr lang="ko-KR" altLang="en-US" dirty="0"/>
              <a:t>명 이상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인당 이미지 수 </a:t>
            </a:r>
            <a:r>
              <a:rPr lang="en-US" altLang="ko-KR" dirty="0"/>
              <a:t>4000</a:t>
            </a:r>
            <a:r>
              <a:rPr lang="ko-KR" altLang="en-US" dirty="0"/>
              <a:t>장 이상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30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25EBC372-F6E6-E917-D549-C7B5BD4F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DBAF6811-56B7-827B-230D-68303D3BE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DC96CE0D-C46C-5404-7B9C-7582C2F65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63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A3ACCE00-8907-A39E-6C06-67ACE3DB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FEA6F0D9-32B9-9D3E-8E77-9C8C59F9A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60BAADF8-D7E7-6AC5-83AD-A0F27DAF0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05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A78ECD7D-5F9A-6E59-965C-F684C218B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9DCF6FB6-2674-CCB0-5591-A72BE93E6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84EE6D26-D1A2-091D-2806-F580D5DDCD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03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고기능 </a:t>
            </a:r>
            <a:r>
              <a:rPr lang="en-US" altLang="ko-KR" dirty="0"/>
              <a:t>CCTV</a:t>
            </a:r>
            <a:r>
              <a:rPr lang="ko-KR" altLang="en-US" dirty="0"/>
              <a:t>시장은 시중에 많이 나와있습니다 만 고기능이 모두에게 유효한 기능은 아니기 때문에 저희는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복잡한 기능을 덜어내고 핵심기능 </a:t>
            </a:r>
            <a:r>
              <a:rPr lang="en-US" altLang="ko-KR" dirty="0"/>
              <a:t>3</a:t>
            </a:r>
            <a:r>
              <a:rPr lang="ko-KR" altLang="en-US" dirty="0"/>
              <a:t>가지를 타겟으로 해서 합리적인 가격에 지능형 </a:t>
            </a:r>
            <a:r>
              <a:rPr lang="en-US" altLang="ko-KR" dirty="0" err="1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제공할 수 있는 프로젝트를 기획하게 되었습니다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9760E04F-1EFC-FC85-1E74-A2C4DFBC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2DDD44DF-7A53-0C45-7C04-F238AC46F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0D7A03F9-1023-1FB3-A54C-95451AEFC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6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>
          <a:extLst>
            <a:ext uri="{FF2B5EF4-FFF2-40B4-BE49-F238E27FC236}">
              <a16:creationId xmlns:a16="http://schemas.microsoft.com/office/drawing/2014/main" id="{60454CB1-34CD-9243-77DF-343180D5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72b1845856_1_185:notes">
            <a:extLst>
              <a:ext uri="{FF2B5EF4-FFF2-40B4-BE49-F238E27FC236}">
                <a16:creationId xmlns:a16="http://schemas.microsoft.com/office/drawing/2014/main" id="{ECB4234B-7C79-D9E6-2C68-8B49A83A1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72b1845856_1_185:notes">
            <a:extLst>
              <a:ext uri="{FF2B5EF4-FFF2-40B4-BE49-F238E27FC236}">
                <a16:creationId xmlns:a16="http://schemas.microsoft.com/office/drawing/2014/main" id="{7BCFBF3B-3CF7-177F-8F75-57013E1DC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951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4DEE8316-7C55-E2BD-A219-471C1863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828E1ED5-D407-AF96-E9EB-E33BFBE1D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D966B415-2A64-4A29-281D-1B76767D2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9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22719CB7-4A3F-C576-C67C-322F5280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2D2D90AF-3F59-C3B8-F882-6EA9DE19D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9E32A5A5-B717-9A76-0449-56FDE806E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3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896B3CF1-D9CD-4ADF-56EB-87EB12D92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B50CFBD5-2200-01E2-9570-2C8DF0237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E1FEEEEE-E474-3E87-1EAD-077EC57A2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81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EE465064-E49A-09B6-2A45-1F606569B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06990983-71D8-6199-73C3-873F79AB0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0D64E4C4-D0A9-6E57-94EA-D34397C01A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15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D96D8ABC-1BFA-9962-B51C-FBEC5FEB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E8731735-4306-C928-EE92-56A42C133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F1235682-5935-0FFC-DC4A-32A991BB5E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511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4C33C597-6903-E8CE-5AA1-56142BC0A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DFB38CAC-CAA9-0DF5-A657-B68113B2E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16CE8BCB-4DE6-5EB4-D3E9-F13FDD337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886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9CD8A0A3-B20F-D8E4-EE52-81B718C6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4719AD23-436F-87ED-7489-73C844718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1469A879-0CCA-175E-C23D-7D9411D6F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24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79C42FC2-82A4-EC85-546F-38BE14F3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87B43380-3170-5E34-5119-8327D8603C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ED483CFD-6744-BAF6-D9D0-57EC58F53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1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일례로 서버 구축에만 </a:t>
            </a:r>
            <a:r>
              <a:rPr lang="en-US" altLang="ko-KR" dirty="0"/>
              <a:t>2</a:t>
            </a:r>
            <a:r>
              <a:rPr lang="ko-KR" altLang="en-US" dirty="0"/>
              <a:t>억</a:t>
            </a:r>
            <a:r>
              <a:rPr lang="en-US" altLang="ko-KR" dirty="0"/>
              <a:t>,</a:t>
            </a:r>
            <a:r>
              <a:rPr lang="ko-KR" altLang="en-US" dirty="0"/>
              <a:t> 클라우드 솔루션은 </a:t>
            </a:r>
            <a:r>
              <a:rPr lang="en-US" altLang="ko-KR" dirty="0"/>
              <a:t>4~5</a:t>
            </a:r>
            <a:r>
              <a:rPr lang="ko-KR" altLang="en-US" dirty="0"/>
              <a:t>만원 이상의 높은 구독료가 발생</a:t>
            </a:r>
            <a:br>
              <a:rPr lang="en-US" altLang="ko-KR" dirty="0"/>
            </a:br>
            <a:r>
              <a:rPr lang="ko-KR" altLang="en-US" dirty="0"/>
              <a:t>사용자 마다 다른 불필요한 기능들이 포함되어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1BEEAA33-D4E3-854E-E8CA-02DD25D7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01932FC6-5251-2BCC-CD5C-5216DF949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BF883FE1-0E76-2CB7-5BD6-AEDF166F3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09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A3D1D89E-F086-CF4A-C0AD-FE3FAE58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E9ABDEC7-A02E-1C80-E6B1-0B78FA846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CDCE34AE-BDDA-74A5-5CAE-5B7C26E03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57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BBAB4180-44F2-6933-C9C2-6121AA596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CE261FE7-BC7C-3C14-95B0-AFAE69BCA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5D660BFD-4940-E1F5-A875-B2C40039F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660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4FD43228-62EB-B1BF-1FDD-D73F087D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A82DFA6F-918A-8595-D8C8-35B0228BE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03784338-23BB-F687-EA5B-487D3997E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 재 인식부분에 대한 강조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683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992594B8-5F88-553B-8915-DB562882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DC7D0768-733A-3C33-2093-2143307FF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A5472092-5138-3A50-B809-769F3DC59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 재 인식부분에 대한 강조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140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A4928FD2-57AA-93BD-9DC2-40B768C4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FF1AF68E-A5DB-90AE-BA04-F991884BD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FD1FACD3-EF95-9EDB-004D-3CD206E12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209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>
          <a:extLst>
            <a:ext uri="{FF2B5EF4-FFF2-40B4-BE49-F238E27FC236}">
              <a16:creationId xmlns:a16="http://schemas.microsoft.com/office/drawing/2014/main" id="{FBA00A80-8426-F82F-A6C2-514F5EBE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72b1845856_1_191:notes">
            <a:extLst>
              <a:ext uri="{FF2B5EF4-FFF2-40B4-BE49-F238E27FC236}">
                <a16:creationId xmlns:a16="http://schemas.microsoft.com/office/drawing/2014/main" id="{D6399571-8492-DC7E-6374-D0C72BAC6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72b1845856_1_191:notes">
            <a:extLst>
              <a:ext uri="{FF2B5EF4-FFF2-40B4-BE49-F238E27FC236}">
                <a16:creationId xmlns:a16="http://schemas.microsoft.com/office/drawing/2014/main" id="{5B167680-697F-8DC4-7296-47A5A7828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데이터를 어떻게 활용할 수 있을까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어떤 매대 </a:t>
            </a:r>
            <a:r>
              <a:rPr lang="ko-KR" altLang="en-US" dirty="0" err="1"/>
              <a:t>어떤구역에서</a:t>
            </a:r>
            <a:r>
              <a:rPr lang="ko-KR" altLang="en-US" dirty="0"/>
              <a:t> 사태가 발생했는지 어떤 동선으로 어떻게 머물러서 이동하는지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데이터를 분석하여 고객의 이동 동선이나 데이터 수집이 필요한 분야나 팝업스토어에 설치하여 컨설팅 분석으로 발전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혹은 경찰분들께서 사건 </a:t>
            </a:r>
            <a:r>
              <a:rPr lang="ko-KR" altLang="en-US" dirty="0" err="1"/>
              <a:t>발샌시</a:t>
            </a:r>
            <a:r>
              <a:rPr lang="ko-KR" altLang="en-US" dirty="0"/>
              <a:t> </a:t>
            </a:r>
            <a:r>
              <a:rPr lang="en-US" altLang="ko-KR" dirty="0" err="1"/>
              <a:t>cctv</a:t>
            </a:r>
            <a:r>
              <a:rPr lang="ko-KR" altLang="en-US" dirty="0"/>
              <a:t>영상을 확보해서 확인하는 경우가 많은데</a:t>
            </a:r>
            <a:r>
              <a:rPr lang="en-US" altLang="ko-KR" dirty="0"/>
              <a:t>,</a:t>
            </a:r>
            <a:r>
              <a:rPr lang="ko-KR" altLang="en-US" dirty="0"/>
              <a:t> 이때 </a:t>
            </a:r>
            <a:r>
              <a:rPr lang="en-US" altLang="ko-KR" dirty="0" err="1"/>
              <a:t>btog</a:t>
            </a:r>
            <a:r>
              <a:rPr lang="en-US" altLang="ko-KR" dirty="0"/>
              <a:t> </a:t>
            </a:r>
            <a:r>
              <a:rPr lang="ko-KR" altLang="en-US" dirty="0"/>
              <a:t>서비스로</a:t>
            </a:r>
            <a:r>
              <a:rPr lang="en-US" altLang="ko-KR" dirty="0"/>
              <a:t>,</a:t>
            </a:r>
            <a:r>
              <a:rPr lang="ko-KR" altLang="en-US" dirty="0"/>
              <a:t> 해당 소프트웨어를 제공하여 사업 확장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978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8644D61C-9DCE-B3D9-B5FA-A6BF8504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18431682-2549-6BC1-E9FF-6943A1FCC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90BF199D-4148-9078-ED36-E95ECAD35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129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>
          <a:extLst>
            <a:ext uri="{FF2B5EF4-FFF2-40B4-BE49-F238E27FC236}">
              <a16:creationId xmlns:a16="http://schemas.microsoft.com/office/drawing/2014/main" id="{E42451DE-AF78-C333-DFE1-6A040BEB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>
            <a:extLst>
              <a:ext uri="{FF2B5EF4-FFF2-40B4-BE49-F238E27FC236}">
                <a16:creationId xmlns:a16="http://schemas.microsoft.com/office/drawing/2014/main" id="{153FC9B2-B3E3-9133-85DD-15A4ADD02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>
            <a:extLst>
              <a:ext uri="{FF2B5EF4-FFF2-40B4-BE49-F238E27FC236}">
                <a16:creationId xmlns:a16="http://schemas.microsoft.com/office/drawing/2014/main" id="{A1A5AB41-8262-58C8-C67A-0195404D4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11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D2DAA709-1F78-944E-3DCC-0D1C5E81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3606B156-0816-2D19-8603-3DFA9697A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DBC68BD7-9DF7-B3E2-668E-942AC17DB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5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DB88A9F6-8885-3A01-D0E0-4B578C90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>
            <a:extLst>
              <a:ext uri="{FF2B5EF4-FFF2-40B4-BE49-F238E27FC236}">
                <a16:creationId xmlns:a16="http://schemas.microsoft.com/office/drawing/2014/main" id="{139A99A2-36BE-6C53-72AD-FDD9823DB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>
            <a:extLst>
              <a:ext uri="{FF2B5EF4-FFF2-40B4-BE49-F238E27FC236}">
                <a16:creationId xmlns:a16="http://schemas.microsoft.com/office/drawing/2014/main" id="{25B2CD1D-070D-2471-71A2-42E2CF438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일례로 서버 구축에만 </a:t>
            </a:r>
            <a:r>
              <a:rPr lang="en-US" altLang="ko-KR" dirty="0"/>
              <a:t>2</a:t>
            </a:r>
            <a:r>
              <a:rPr lang="ko-KR" altLang="en-US" dirty="0"/>
              <a:t>억</a:t>
            </a:r>
            <a:r>
              <a:rPr lang="en-US" altLang="ko-KR" dirty="0"/>
              <a:t>,</a:t>
            </a:r>
            <a:r>
              <a:rPr lang="ko-KR" altLang="en-US" dirty="0"/>
              <a:t> 클라우드 솔루션은 </a:t>
            </a:r>
            <a:r>
              <a:rPr lang="en-US" altLang="ko-KR" dirty="0"/>
              <a:t>4~5</a:t>
            </a:r>
            <a:r>
              <a:rPr lang="ko-KR" altLang="en-US" dirty="0"/>
              <a:t>만원 이상의 높은 구독료가 발생</a:t>
            </a:r>
            <a:br>
              <a:rPr lang="en-US" altLang="ko-KR" dirty="0"/>
            </a:br>
            <a:r>
              <a:rPr lang="ko-KR" altLang="en-US" dirty="0"/>
              <a:t>사용자 마다 다른 불필요한 기능들이 포함되어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016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E768F28E-C11B-853A-D5F5-5886778A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71C22F82-51DC-2754-0AC7-F06353695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EAD410F0-D7EB-A71B-94E0-E89086673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065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>
          <a:extLst>
            <a:ext uri="{FF2B5EF4-FFF2-40B4-BE49-F238E27FC236}">
              <a16:creationId xmlns:a16="http://schemas.microsoft.com/office/drawing/2014/main" id="{754A717F-ABF9-56AE-636D-5B31E71F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287fa921f8d_1_41930:notes">
            <a:extLst>
              <a:ext uri="{FF2B5EF4-FFF2-40B4-BE49-F238E27FC236}">
                <a16:creationId xmlns:a16="http://schemas.microsoft.com/office/drawing/2014/main" id="{021CFAAA-3B3F-C7BD-889C-4F9700E5D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" name="Google Shape;2701;g287fa921f8d_1_41930:notes">
            <a:extLst>
              <a:ext uri="{FF2B5EF4-FFF2-40B4-BE49-F238E27FC236}">
                <a16:creationId xmlns:a16="http://schemas.microsoft.com/office/drawing/2014/main" id="{D4C7EDF6-537F-0F86-1566-C8E3ED8F9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3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>
          <a:extLst>
            <a:ext uri="{FF2B5EF4-FFF2-40B4-BE49-F238E27FC236}">
              <a16:creationId xmlns:a16="http://schemas.microsoft.com/office/drawing/2014/main" id="{678D3172-F8BA-89C6-F08A-73B82E68E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5e18421cc_13_10:notes">
            <a:extLst>
              <a:ext uri="{FF2B5EF4-FFF2-40B4-BE49-F238E27FC236}">
                <a16:creationId xmlns:a16="http://schemas.microsoft.com/office/drawing/2014/main" id="{660B8A38-1BDA-E515-DE69-55B551A86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35e18421cc_13_10:notes">
            <a:extLst>
              <a:ext uri="{FF2B5EF4-FFF2-40B4-BE49-F238E27FC236}">
                <a16:creationId xmlns:a16="http://schemas.microsoft.com/office/drawing/2014/main" id="{B8574E9B-F332-FF81-F51B-45F988B41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11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주말 제외 하고 약 </a:t>
            </a:r>
            <a:r>
              <a:rPr lang="en-US" altLang="ko-KR" dirty="0"/>
              <a:t>10</a:t>
            </a:r>
            <a:r>
              <a:rPr lang="ko-KR" altLang="en-US" dirty="0"/>
              <a:t>일간 작성하여 프로젝트 진행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>
          <a:extLst>
            <a:ext uri="{FF2B5EF4-FFF2-40B4-BE49-F238E27FC236}">
              <a16:creationId xmlns:a16="http://schemas.microsoft.com/office/drawing/2014/main" id="{975C9E4E-A1B4-E151-B453-F5C7CF11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>
            <a:extLst>
              <a:ext uri="{FF2B5EF4-FFF2-40B4-BE49-F238E27FC236}">
                <a16:creationId xmlns:a16="http://schemas.microsoft.com/office/drawing/2014/main" id="{412F699B-D7EB-B899-88FE-2A72F5C84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2:notes">
            <a:extLst>
              <a:ext uri="{FF2B5EF4-FFF2-40B4-BE49-F238E27FC236}">
                <a16:creationId xmlns:a16="http://schemas.microsoft.com/office/drawing/2014/main" id="{29BB64B0-4D79-66C2-7C07-118774E9D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6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6" b="0" i="0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23" b="0" i="0">
                <a:solidFill>
                  <a:srgbClr val="181818"/>
                </a:solidFill>
                <a:latin typeface="NanumGothic" panose="020D0604000000000000" pitchFamily="34" charset="-127"/>
                <a:cs typeface="NanumGothic" panose="020D0604000000000000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0" i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Malgun Gothic" panose="020B0503020000020004" pitchFamily="34" charset="-127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JPG"/><Relationship Id="rId4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oannews.com/html/detail.html?idx=89305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.boannews.com/html/detail.html?idx=125773" TargetMode="External"/><Relationship Id="rId4" Type="http://schemas.openxmlformats.org/officeDocument/2006/relationships/hyperlink" Target="https://m.boannews.com/html/detail.html?idx=12495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4" y="1563027"/>
            <a:ext cx="7747603" cy="1569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 dirty="0"/>
              <a:t>PIC-TAG</a:t>
            </a:r>
            <a:br>
              <a:rPr lang="en-US" sz="4900" dirty="0"/>
            </a:br>
            <a:r>
              <a:rPr lang="en-US" sz="2800" dirty="0"/>
              <a:t>AI </a:t>
            </a:r>
            <a:r>
              <a:rPr lang="ko-KR" altLang="en-US" sz="2800" dirty="0">
                <a:latin typeface="+mn-ea"/>
                <a:ea typeface="+mn-ea"/>
              </a:rPr>
              <a:t>기반 객체탐지 자동</a:t>
            </a:r>
            <a:r>
              <a:rPr lang="en-US" altLang="ko-KR" sz="2800" dirty="0">
                <a:latin typeface="+mn-ea"/>
                <a:ea typeface="+mn-ea"/>
              </a:rPr>
              <a:t>tagging</a:t>
            </a:r>
            <a:r>
              <a:rPr lang="ko-KR" altLang="en-US" sz="2800" dirty="0">
                <a:latin typeface="+mn-ea"/>
                <a:ea typeface="+mn-ea"/>
              </a:rPr>
              <a:t> 시스템</a:t>
            </a:r>
            <a:endParaRPr sz="370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4572001" y="3392627"/>
            <a:ext cx="3888826" cy="757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PEEKABOO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김동찬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양영화</a:t>
            </a:r>
            <a:r>
              <a:rPr lang="en-US" altLang="ko-KR" dirty="0"/>
              <a:t>,</a:t>
            </a:r>
            <a:r>
              <a:rPr lang="ko-KR" altLang="en-US" dirty="0"/>
              <a:t> 이동건</a:t>
            </a:r>
            <a:r>
              <a:rPr lang="en-US" altLang="ko-KR" dirty="0"/>
              <a:t>,</a:t>
            </a:r>
            <a:r>
              <a:rPr lang="ko-KR" altLang="en-US" dirty="0"/>
              <a:t> 조태현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홍승완</a:t>
            </a:r>
            <a:endParaRPr dirty="0"/>
          </a:p>
        </p:txBody>
      </p:sp>
      <p:pic>
        <p:nvPicPr>
          <p:cNvPr id="4" name="_x278651016">
            <a:extLst>
              <a:ext uri="{FF2B5EF4-FFF2-40B4-BE49-F238E27FC236}">
                <a16:creationId xmlns:a16="http://schemas.microsoft.com/office/drawing/2014/main" id="{1DCEA7EA-F05B-097E-AF45-21D63CD1B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08" y="4266068"/>
            <a:ext cx="1180465" cy="37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고용노동부 - 더시드위키">
            <a:extLst>
              <a:ext uri="{FF2B5EF4-FFF2-40B4-BE49-F238E27FC236}">
                <a16:creationId xmlns:a16="http://schemas.microsoft.com/office/drawing/2014/main" id="{660FA687-DD1A-6551-AB19-D94406D3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2" y="4211099"/>
            <a:ext cx="1518306" cy="4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타겟 시장</a:t>
            </a:r>
            <a:endParaRPr dirty="0"/>
          </a:p>
        </p:txBody>
      </p:sp>
      <p:grpSp>
        <p:nvGrpSpPr>
          <p:cNvPr id="1504" name="Google Shape;1504;p29"/>
          <p:cNvGrpSpPr/>
          <p:nvPr/>
        </p:nvGrpSpPr>
        <p:grpSpPr>
          <a:xfrm>
            <a:off x="10422540" y="3281690"/>
            <a:ext cx="1155488" cy="930983"/>
            <a:chOff x="7225068" y="3582212"/>
            <a:chExt cx="1155488" cy="930983"/>
          </a:xfrm>
        </p:grpSpPr>
        <p:grpSp>
          <p:nvGrpSpPr>
            <p:cNvPr id="1505" name="Google Shape;1505;p29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1506" name="Google Shape;1506;p29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29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29"/>
          <p:cNvGrpSpPr/>
          <p:nvPr/>
        </p:nvGrpSpPr>
        <p:grpSpPr>
          <a:xfrm>
            <a:off x="10157405" y="2056957"/>
            <a:ext cx="1298848" cy="1015848"/>
            <a:chOff x="781983" y="2939892"/>
            <a:chExt cx="1298848" cy="1015848"/>
          </a:xfrm>
        </p:grpSpPr>
        <p:sp>
          <p:nvSpPr>
            <p:cNvPr id="1516" name="Google Shape;1516;p29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9"/>
          <p:cNvGrpSpPr/>
          <p:nvPr/>
        </p:nvGrpSpPr>
        <p:grpSpPr>
          <a:xfrm>
            <a:off x="9611769" y="904004"/>
            <a:ext cx="1469314" cy="944106"/>
            <a:chOff x="5423018" y="1213448"/>
            <a:chExt cx="1203665" cy="773414"/>
          </a:xfrm>
        </p:grpSpPr>
        <p:sp>
          <p:nvSpPr>
            <p:cNvPr id="1545" name="Google Shape;1545;p29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056AD1B8-6672-D5EB-C818-F822A230EB7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338020" y="1407005"/>
            <a:ext cx="1648655" cy="558900"/>
          </a:xfrm>
        </p:spPr>
        <p:txBody>
          <a:bodyPr/>
          <a:lstStyle/>
          <a:p>
            <a:r>
              <a:rPr lang="ko-KR" altLang="en-US" sz="1400" b="1" dirty="0"/>
              <a:t>빌라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다세대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4D87CC9-19F4-E925-5B03-B5D8DB22A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8023" y="2056855"/>
            <a:ext cx="1859772" cy="1664700"/>
          </a:xfrm>
        </p:spPr>
        <p:txBody>
          <a:bodyPr/>
          <a:lstStyle/>
          <a:p>
            <a:pPr marL="104775" indent="-92075">
              <a:spcBef>
                <a:spcPts val="28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공동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구역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보안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강화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필요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32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세대별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관리비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인상에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민감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315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프라이버시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침해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우려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32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복잡한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기능보다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실질적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보안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효과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중시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52BFE391-DDB1-0DC8-6514-1A9AD83FC75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57322" y="2056855"/>
            <a:ext cx="1648655" cy="1664700"/>
          </a:xfrm>
        </p:spPr>
        <p:txBody>
          <a:bodyPr/>
          <a:lstStyle/>
          <a:p>
            <a:pPr marL="104775" indent="-92075">
              <a:spcBef>
                <a:spcPts val="295"/>
              </a:spcBef>
              <a:buFont typeface="Arial"/>
              <a:buChar char="•"/>
              <a:tabLst>
                <a:tab pos="104775" algn="l"/>
              </a:tabLst>
            </a:pPr>
            <a:r>
              <a:rPr lang="en-US" altLang="ko-KR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Lucida Sans"/>
              </a:rPr>
              <a:t>2</a:t>
            </a:r>
            <a:r>
              <a:rPr lang="en-US" altLang="ko-KR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Arial"/>
              </a:rPr>
              <a:t>4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시간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운영으로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도난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및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기물</a:t>
            </a:r>
            <a:r>
              <a:rPr lang="ko-KR" altLang="en-US" sz="1000" spc="-1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파손에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취약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20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고가의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000" dirty="0">
                <a:solidFill>
                  <a:srgbClr val="181818"/>
                </a:solidFill>
                <a:latin typeface="NanumGothic" panose="020D0604000000000000" pitchFamily="34" charset="-127"/>
                <a:cs typeface="Arial"/>
              </a:rPr>
              <a:t>AI</a:t>
            </a:r>
            <a:r>
              <a:rPr lang="en-US" altLang="ko-KR" sz="1000" spc="-55" dirty="0">
                <a:solidFill>
                  <a:srgbClr val="181818"/>
                </a:solidFill>
                <a:latin typeface="NanumGothic" panose="020D0604000000000000" pitchFamily="34" charset="-127"/>
                <a:cs typeface="Arial"/>
              </a:rPr>
              <a:t> </a:t>
            </a:r>
            <a:r>
              <a:rPr lang="en-US" altLang="ko-KR" sz="1000" spc="-10" dirty="0">
                <a:solidFill>
                  <a:srgbClr val="181818"/>
                </a:solidFill>
                <a:latin typeface="NanumGothic" panose="020D0604000000000000" pitchFamily="34" charset="-127"/>
                <a:cs typeface="Arial"/>
              </a:rPr>
              <a:t>CCTV</a:t>
            </a:r>
            <a:r>
              <a:rPr lang="en-US" altLang="ko-KR" sz="1000" spc="-75" dirty="0">
                <a:solidFill>
                  <a:srgbClr val="181818"/>
                </a:solidFill>
                <a:latin typeface="NanumGothic" panose="020D0604000000000000" pitchFamily="34" charset="-127"/>
                <a:cs typeface="Arial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도입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비용</a:t>
            </a:r>
            <a:r>
              <a:rPr lang="ko-KR" altLang="en-US" sz="1000" spc="-10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부담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295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직원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없이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효율적인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모니터링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필요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32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현재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보안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시스템</a:t>
            </a:r>
            <a:br>
              <a:rPr lang="en-US" altLang="ko-KR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</a:b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대비효과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미흡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endParaRPr lang="ko-KR" altLang="en-US" sz="1000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76C4AE0-01A2-29E9-3B3C-D2C42CF6DF6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57322" y="1407005"/>
            <a:ext cx="1648655" cy="558900"/>
          </a:xfrm>
        </p:spPr>
        <p:txBody>
          <a:bodyPr/>
          <a:lstStyle/>
          <a:p>
            <a:r>
              <a:rPr lang="ko-KR" altLang="en-US" sz="1400" b="1" dirty="0" err="1"/>
              <a:t>무인점포</a:t>
            </a:r>
            <a:endParaRPr lang="ko-KR" altLang="en-US" sz="1400" b="1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636D4FC-FF57-5EA5-167F-62EAA64A652B}"/>
              </a:ext>
            </a:extLst>
          </p:cNvPr>
          <p:cNvSpPr txBox="1">
            <a:spLocks/>
          </p:cNvSpPr>
          <p:nvPr/>
        </p:nvSpPr>
        <p:spPr>
          <a:xfrm>
            <a:off x="3747673" y="2067131"/>
            <a:ext cx="164865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rPr>
              <a:t>소규모 공장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</a:rPr>
              <a:t>창고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id="{1BE3B2A2-8240-5304-7ACD-C339E3D2FC31}"/>
              </a:ext>
            </a:extLst>
          </p:cNvPr>
          <p:cNvSpPr txBox="1">
            <a:spLocks/>
          </p:cNvSpPr>
          <p:nvPr/>
        </p:nvSpPr>
        <p:spPr>
          <a:xfrm>
            <a:off x="3747673" y="2716981"/>
            <a:ext cx="164865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4775" indent="-92075">
              <a:spcBef>
                <a:spcPts val="28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자재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도난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및</a:t>
            </a:r>
            <a:br>
              <a:rPr lang="en-US" altLang="ko-KR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</a:b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외부인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침입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감시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필요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04775" indent="-92075">
              <a:spcBef>
                <a:spcPts val="320"/>
              </a:spcBef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설치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및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유지보수</a:t>
            </a:r>
            <a:br>
              <a:rPr lang="en-US" altLang="ko-KR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</a:b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비용</a:t>
            </a:r>
            <a:r>
              <a:rPr lang="ko-KR" altLang="en-US" sz="1000" spc="-11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0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부담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pPr marL="12700" marR="5080" indent="92075">
              <a:lnSpc>
                <a:spcPct val="125299"/>
              </a:lnSpc>
              <a:buSzPct val="109523"/>
              <a:buFont typeface="Arial"/>
              <a:buChar char="•"/>
              <a:tabLst>
                <a:tab pos="104775" algn="l"/>
              </a:tabLst>
            </a:pP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출동 서비스보다</a:t>
            </a:r>
            <a:br>
              <a:rPr lang="en-US" altLang="ko-KR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</a:b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  문제 발생 시</a:t>
            </a:r>
            <a:br>
              <a:rPr lang="en-US" altLang="ko-KR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</a:br>
            <a:r>
              <a:rPr lang="ko-KR" altLang="en-US" sz="100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  출입자 확인 기능필요</a:t>
            </a:r>
            <a:endParaRPr lang="ko-KR" altLang="en-US" sz="1000" dirty="0">
              <a:latin typeface="NanumGothic" panose="020D0604000000000000" pitchFamily="34" charset="-127"/>
              <a:cs typeface="Malgun Gothic"/>
            </a:endParaRPr>
          </a:p>
          <a:p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67C7CC-1A2E-25AC-CE75-69D71163BBB8}"/>
              </a:ext>
            </a:extLst>
          </p:cNvPr>
          <p:cNvGrpSpPr/>
          <p:nvPr/>
        </p:nvGrpSpPr>
        <p:grpSpPr>
          <a:xfrm>
            <a:off x="3695489" y="1113862"/>
            <a:ext cx="1753023" cy="914400"/>
            <a:chOff x="2537341" y="1083028"/>
            <a:chExt cx="1753023" cy="914400"/>
          </a:xfrm>
        </p:grpSpPr>
        <p:pic>
          <p:nvPicPr>
            <p:cNvPr id="4" name="그래픽 3" descr="공장 윤곽선">
              <a:extLst>
                <a:ext uri="{FF2B5EF4-FFF2-40B4-BE49-F238E27FC236}">
                  <a16:creationId xmlns:a16="http://schemas.microsoft.com/office/drawing/2014/main" id="{C265CDB5-9C2C-9C28-82E8-DA7F333C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75964" y="1083028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창고 윤곽선">
              <a:extLst>
                <a:ext uri="{FF2B5EF4-FFF2-40B4-BE49-F238E27FC236}">
                  <a16:creationId xmlns:a16="http://schemas.microsoft.com/office/drawing/2014/main" id="{880F5EAF-625D-CD0C-58C2-4A8D00DB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7341" y="1083028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55B3B7-8B0C-5722-C87C-D6E774CC2F09}"/>
              </a:ext>
            </a:extLst>
          </p:cNvPr>
          <p:cNvGrpSpPr/>
          <p:nvPr/>
        </p:nvGrpSpPr>
        <p:grpSpPr>
          <a:xfrm>
            <a:off x="1105137" y="3536350"/>
            <a:ext cx="1753023" cy="914400"/>
            <a:chOff x="615632" y="1083028"/>
            <a:chExt cx="1753023" cy="914400"/>
          </a:xfrm>
        </p:grpSpPr>
        <p:pic>
          <p:nvPicPr>
            <p:cNvPr id="15" name="그래픽 14" descr="상점 윤곽선">
              <a:extLst>
                <a:ext uri="{FF2B5EF4-FFF2-40B4-BE49-F238E27FC236}">
                  <a16:creationId xmlns:a16="http://schemas.microsoft.com/office/drawing/2014/main" id="{B2A1DCE6-FF16-FC10-12CF-F8167F3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54255" y="1083028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생산 윤곽선">
              <a:extLst>
                <a:ext uri="{FF2B5EF4-FFF2-40B4-BE49-F238E27FC236}">
                  <a16:creationId xmlns:a16="http://schemas.microsoft.com/office/drawing/2014/main" id="{A53092D3-5CA1-302F-F463-D96E35ED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5632" y="1083028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991DA6-7653-E16A-B9DF-39535FDC7709}"/>
              </a:ext>
            </a:extLst>
          </p:cNvPr>
          <p:cNvGrpSpPr/>
          <p:nvPr/>
        </p:nvGrpSpPr>
        <p:grpSpPr>
          <a:xfrm>
            <a:off x="6251578" y="3264355"/>
            <a:ext cx="1821537" cy="914400"/>
            <a:chOff x="4310020" y="1083028"/>
            <a:chExt cx="1821537" cy="914400"/>
          </a:xfrm>
        </p:grpSpPr>
        <p:pic>
          <p:nvPicPr>
            <p:cNvPr id="8" name="그래픽 7" descr="주택 윤곽선">
              <a:extLst>
                <a:ext uri="{FF2B5EF4-FFF2-40B4-BE49-F238E27FC236}">
                  <a16:creationId xmlns:a16="http://schemas.microsoft.com/office/drawing/2014/main" id="{1B9BD5F5-8FF8-3834-00CB-0762BE10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10020" y="1083028"/>
              <a:ext cx="914400" cy="914400"/>
            </a:xfrm>
            <a:prstGeom prst="rect">
              <a:avLst/>
            </a:prstGeom>
          </p:spPr>
        </p:pic>
        <p:pic>
          <p:nvPicPr>
            <p:cNvPr id="21" name="그래픽 20" descr="원격 작업 윤곽선">
              <a:extLst>
                <a:ext uri="{FF2B5EF4-FFF2-40B4-BE49-F238E27FC236}">
                  <a16:creationId xmlns:a16="http://schemas.microsoft.com/office/drawing/2014/main" id="{DEAFF171-49B9-C2F1-D40F-F95BF9FDA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17157" y="1083028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7F163DF5-6CC2-1EDA-CDAB-6B011AAB9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42">
            <a:extLst>
              <a:ext uri="{FF2B5EF4-FFF2-40B4-BE49-F238E27FC236}">
                <a16:creationId xmlns:a16="http://schemas.microsoft.com/office/drawing/2014/main" id="{F9A9B7FA-54AE-8E30-242D-68D1A476B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800" spc="-100" dirty="0">
                <a:solidFill>
                  <a:srgbClr val="181818"/>
                </a:solidFill>
                <a:latin typeface="NanumGothic" panose="020D0604000000000000" pitchFamily="34" charset="-127"/>
                <a:cs typeface="Open Sans" panose="020B0606030504020204" pitchFamily="34" charset="0"/>
              </a:rPr>
              <a:t>TAM-</a:t>
            </a:r>
            <a:r>
              <a:rPr lang="en-US" altLang="ko-KR" sz="2800" dirty="0">
                <a:solidFill>
                  <a:srgbClr val="181818"/>
                </a:solidFill>
                <a:latin typeface="NanumGothic" panose="020D0604000000000000" pitchFamily="34" charset="-127"/>
                <a:cs typeface="Open Sans" panose="020B0606030504020204" pitchFamily="34" charset="0"/>
              </a:rPr>
              <a:t>SAM-</a:t>
            </a:r>
            <a:r>
              <a:rPr lang="en-US" altLang="ko-KR" sz="2800" spc="-80" dirty="0">
                <a:solidFill>
                  <a:srgbClr val="181818"/>
                </a:solidFill>
                <a:latin typeface="NanumGothic" panose="020D0604000000000000" pitchFamily="34" charset="-127"/>
                <a:cs typeface="Open Sans" panose="020B0606030504020204" pitchFamily="34" charset="0"/>
              </a:rPr>
              <a:t>SOM</a:t>
            </a:r>
            <a:r>
              <a:rPr lang="en-US" altLang="ko-KR" sz="2800" spc="-145" dirty="0">
                <a:solidFill>
                  <a:srgbClr val="181818"/>
                </a:solidFill>
                <a:latin typeface="NanumGothic" panose="020D0604000000000000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2800" spc="-90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시장</a:t>
            </a:r>
            <a:r>
              <a:rPr lang="ko-KR" altLang="en-US" sz="2800" spc="-21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2800" spc="-25" dirty="0">
                <a:solidFill>
                  <a:srgbClr val="181818"/>
                </a:solidFill>
                <a:latin typeface="NanumGothic" panose="020D0604000000000000" pitchFamily="34" charset="-127"/>
                <a:cs typeface="Malgun Gothic"/>
              </a:rPr>
              <a:t>규모</a:t>
            </a:r>
            <a:endParaRPr dirty="0"/>
          </a:p>
        </p:txBody>
      </p:sp>
      <p:sp>
        <p:nvSpPr>
          <p:cNvPr id="2102" name="Google Shape;2102;p42">
            <a:extLst>
              <a:ext uri="{FF2B5EF4-FFF2-40B4-BE49-F238E27FC236}">
                <a16:creationId xmlns:a16="http://schemas.microsoft.com/office/drawing/2014/main" id="{BAD7A14B-D6C6-771B-C751-F57A7AB28D98}"/>
              </a:ext>
            </a:extLst>
          </p:cNvPr>
          <p:cNvSpPr/>
          <p:nvPr/>
        </p:nvSpPr>
        <p:spPr>
          <a:xfrm>
            <a:off x="867850" y="1354675"/>
            <a:ext cx="3249300" cy="3249300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2">
            <a:extLst>
              <a:ext uri="{FF2B5EF4-FFF2-40B4-BE49-F238E27FC236}">
                <a16:creationId xmlns:a16="http://schemas.microsoft.com/office/drawing/2014/main" id="{8A538E4A-7130-C59A-9A23-BEA993896D8E}"/>
              </a:ext>
            </a:extLst>
          </p:cNvPr>
          <p:cNvSpPr/>
          <p:nvPr/>
        </p:nvSpPr>
        <p:spPr>
          <a:xfrm>
            <a:off x="1476400" y="2571750"/>
            <a:ext cx="2032200" cy="2032200"/>
          </a:xfrm>
          <a:prstGeom prst="ellipse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2">
            <a:extLst>
              <a:ext uri="{FF2B5EF4-FFF2-40B4-BE49-F238E27FC236}">
                <a16:creationId xmlns:a16="http://schemas.microsoft.com/office/drawing/2014/main" id="{FD13EF0D-BB3B-EF68-9182-48ADE4E12C0F}"/>
              </a:ext>
            </a:extLst>
          </p:cNvPr>
          <p:cNvSpPr/>
          <p:nvPr/>
        </p:nvSpPr>
        <p:spPr>
          <a:xfrm>
            <a:off x="2130930" y="3874160"/>
            <a:ext cx="723140" cy="723140"/>
          </a:xfrm>
          <a:prstGeom prst="ellipse">
            <a:avLst/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2">
            <a:extLst>
              <a:ext uri="{FF2B5EF4-FFF2-40B4-BE49-F238E27FC236}">
                <a16:creationId xmlns:a16="http://schemas.microsoft.com/office/drawing/2014/main" id="{FA4EA860-61FE-FA55-070F-8E3A28A646FE}"/>
              </a:ext>
            </a:extLst>
          </p:cNvPr>
          <p:cNvSpPr txBox="1"/>
          <p:nvPr/>
        </p:nvSpPr>
        <p:spPr>
          <a:xfrm>
            <a:off x="1857550" y="1421950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약 </a:t>
            </a:r>
            <a:r>
              <a:rPr lang="en-US" altLang="ko-KR" sz="20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1.5</a:t>
            </a:r>
            <a:r>
              <a:rPr lang="ko-KR" altLang="en-US" sz="2000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조</a:t>
            </a:r>
            <a:endParaRPr sz="2000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06" name="Google Shape;2106;p42">
            <a:extLst>
              <a:ext uri="{FF2B5EF4-FFF2-40B4-BE49-F238E27FC236}">
                <a16:creationId xmlns:a16="http://schemas.microsoft.com/office/drawing/2014/main" id="{51C662A3-5329-1D3E-3AE2-2112D7030024}"/>
              </a:ext>
            </a:extLst>
          </p:cNvPr>
          <p:cNvSpPr txBox="1"/>
          <p:nvPr/>
        </p:nvSpPr>
        <p:spPr>
          <a:xfrm>
            <a:off x="1857550" y="3157307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2,000</a:t>
            </a: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억</a:t>
            </a:r>
            <a:endParaRPr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07" name="Google Shape;2107;p42">
            <a:extLst>
              <a:ext uri="{FF2B5EF4-FFF2-40B4-BE49-F238E27FC236}">
                <a16:creationId xmlns:a16="http://schemas.microsoft.com/office/drawing/2014/main" id="{C2A6CD38-EEE7-CB7C-0B89-A04F9C8AB5EE}"/>
              </a:ext>
            </a:extLst>
          </p:cNvPr>
          <p:cNvSpPr txBox="1"/>
          <p:nvPr/>
        </p:nvSpPr>
        <p:spPr>
          <a:xfrm>
            <a:off x="1857550" y="3967306"/>
            <a:ext cx="126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20</a:t>
            </a:r>
            <a:r>
              <a:rPr lang="ko-KR" altLang="en-US" sz="20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억</a:t>
            </a:r>
            <a:endParaRPr sz="20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08" name="Google Shape;2108;p42">
            <a:extLst>
              <a:ext uri="{FF2B5EF4-FFF2-40B4-BE49-F238E27FC236}">
                <a16:creationId xmlns:a16="http://schemas.microsoft.com/office/drawing/2014/main" id="{8B45730E-BC04-3801-798D-5A9ADC38804F}"/>
              </a:ext>
            </a:extLst>
          </p:cNvPr>
          <p:cNvSpPr/>
          <p:nvPr/>
        </p:nvSpPr>
        <p:spPr>
          <a:xfrm>
            <a:off x="4798225" y="1367707"/>
            <a:ext cx="2889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2">
            <a:extLst>
              <a:ext uri="{FF2B5EF4-FFF2-40B4-BE49-F238E27FC236}">
                <a16:creationId xmlns:a16="http://schemas.microsoft.com/office/drawing/2014/main" id="{D1D4CCC9-A0F8-61C4-C0EE-09C29BF2493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1324826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TAM</a:t>
            </a:r>
            <a:endParaRPr sz="2000" dirty="0"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10" name="Google Shape;2110;p42">
            <a:extLst>
              <a:ext uri="{FF2B5EF4-FFF2-40B4-BE49-F238E27FC236}">
                <a16:creationId xmlns:a16="http://schemas.microsoft.com/office/drawing/2014/main" id="{AE681A40-BC2F-CE96-1003-B5080503C65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1682364"/>
            <a:ext cx="32037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보안서비스를 필요로 하는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 소상공인 </a:t>
            </a:r>
            <a:r>
              <a:rPr lang="en-US" altLang="ko-KR" dirty="0"/>
              <a:t>220</a:t>
            </a:r>
            <a:r>
              <a:rPr lang="ko-KR" altLang="en-US" dirty="0"/>
              <a:t>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다세대</a:t>
            </a:r>
            <a:r>
              <a:rPr lang="en-US" altLang="ko-KR" dirty="0"/>
              <a:t>/</a:t>
            </a:r>
            <a:r>
              <a:rPr lang="ko-KR" altLang="en-US" dirty="0"/>
              <a:t>빌라가구 </a:t>
            </a:r>
            <a:r>
              <a:rPr lang="en-US" altLang="ko-KR" dirty="0"/>
              <a:t>350</a:t>
            </a:r>
            <a:r>
              <a:rPr lang="ko-KR" altLang="en-US" dirty="0"/>
              <a:t>만의 보안 시장</a:t>
            </a:r>
            <a:endParaRPr dirty="0"/>
          </a:p>
        </p:txBody>
      </p:sp>
      <p:sp>
        <p:nvSpPr>
          <p:cNvPr id="2111" name="Google Shape;2111;p42">
            <a:extLst>
              <a:ext uri="{FF2B5EF4-FFF2-40B4-BE49-F238E27FC236}">
                <a16:creationId xmlns:a16="http://schemas.microsoft.com/office/drawing/2014/main" id="{A5713986-0829-893B-12D4-854BF467838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2427843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SAM</a:t>
            </a:r>
            <a:endParaRPr sz="2000" dirty="0"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12" name="Google Shape;2112;p42">
            <a:extLst>
              <a:ext uri="{FF2B5EF4-FFF2-40B4-BE49-F238E27FC236}">
                <a16:creationId xmlns:a16="http://schemas.microsoft.com/office/drawing/2014/main" id="{4D4677BD-77CA-1936-3A01-26757E087DF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2785381"/>
            <a:ext cx="32037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AI CCTV </a:t>
            </a:r>
            <a:r>
              <a:rPr lang="ko-KR" altLang="en-US" dirty="0"/>
              <a:t>시장 </a:t>
            </a:r>
            <a:r>
              <a:rPr lang="en-US" altLang="ko-KR" dirty="0"/>
              <a:t>1,000</a:t>
            </a:r>
            <a:r>
              <a:rPr lang="ko-KR" altLang="en-US" dirty="0"/>
              <a:t>억에서 정부 정책과 민간 확산으로 성장할 시장규모</a:t>
            </a:r>
            <a:endParaRPr lang="en-US" altLang="ko-KR" dirty="0"/>
          </a:p>
        </p:txBody>
      </p:sp>
      <p:sp>
        <p:nvSpPr>
          <p:cNvPr id="2113" name="Google Shape;2113;p42">
            <a:extLst>
              <a:ext uri="{FF2B5EF4-FFF2-40B4-BE49-F238E27FC236}">
                <a16:creationId xmlns:a16="http://schemas.microsoft.com/office/drawing/2014/main" id="{7F902819-FDCC-F521-A6A1-3BD5400516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3530860"/>
            <a:ext cx="3203700" cy="4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SOM</a:t>
            </a:r>
            <a:endParaRPr sz="2000" dirty="0"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114" name="Google Shape;2114;p42">
            <a:extLst>
              <a:ext uri="{FF2B5EF4-FFF2-40B4-BE49-F238E27FC236}">
                <a16:creationId xmlns:a16="http://schemas.microsoft.com/office/drawing/2014/main" id="{802A3B2F-53D5-108A-2D7F-CE84D7A36F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220350" y="3888398"/>
            <a:ext cx="32037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년 내 유효시장 점유율 </a:t>
            </a:r>
            <a:r>
              <a:rPr lang="en-US" altLang="ko-KR" dirty="0"/>
              <a:t>1% </a:t>
            </a:r>
            <a:r>
              <a:rPr lang="ko-KR" altLang="en-US" dirty="0"/>
              <a:t>달성 목표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 </a:t>
            </a:r>
            <a:r>
              <a:rPr lang="en-US" altLang="ko-KR" dirty="0"/>
              <a:t>20</a:t>
            </a:r>
            <a:r>
              <a:rPr lang="ko-KR" altLang="en-US" dirty="0"/>
              <a:t>억원</a:t>
            </a:r>
            <a:endParaRPr dirty="0"/>
          </a:p>
        </p:txBody>
      </p:sp>
      <p:sp>
        <p:nvSpPr>
          <p:cNvPr id="2115" name="Google Shape;2115;p42">
            <a:extLst>
              <a:ext uri="{FF2B5EF4-FFF2-40B4-BE49-F238E27FC236}">
                <a16:creationId xmlns:a16="http://schemas.microsoft.com/office/drawing/2014/main" id="{E8B6F70D-AAD1-849B-9F48-78CDFFC7DF07}"/>
              </a:ext>
            </a:extLst>
          </p:cNvPr>
          <p:cNvSpPr/>
          <p:nvPr/>
        </p:nvSpPr>
        <p:spPr>
          <a:xfrm>
            <a:off x="4798225" y="2467332"/>
            <a:ext cx="288900" cy="2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42">
            <a:extLst>
              <a:ext uri="{FF2B5EF4-FFF2-40B4-BE49-F238E27FC236}">
                <a16:creationId xmlns:a16="http://schemas.microsoft.com/office/drawing/2014/main" id="{78FE39C2-232B-4244-ED37-DABE74F139ED}"/>
              </a:ext>
            </a:extLst>
          </p:cNvPr>
          <p:cNvSpPr/>
          <p:nvPr/>
        </p:nvSpPr>
        <p:spPr>
          <a:xfrm>
            <a:off x="4798225" y="3566957"/>
            <a:ext cx="288900" cy="2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83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BB7B99F9-42A4-812F-1BDB-AD784A81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EA91A1CC-DA01-EA35-934E-48B8690B8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사용기술</a:t>
            </a:r>
            <a:endParaRPr dirty="0"/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F16A2A2A-556F-DA92-9EC7-273D087D755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grpSp>
        <p:nvGrpSpPr>
          <p:cNvPr id="1291" name="Google Shape;1291;p28">
            <a:extLst>
              <a:ext uri="{FF2B5EF4-FFF2-40B4-BE49-F238E27FC236}">
                <a16:creationId xmlns:a16="http://schemas.microsoft.com/office/drawing/2014/main" id="{8E991D95-B8F6-85B1-36CE-D2E93B0C5E7A}"/>
              </a:ext>
            </a:extLst>
          </p:cNvPr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>
              <a:extLst>
                <a:ext uri="{FF2B5EF4-FFF2-40B4-BE49-F238E27FC236}">
                  <a16:creationId xmlns:a16="http://schemas.microsoft.com/office/drawing/2014/main" id="{D518363B-D68D-3EB5-CA89-B58075829CF5}"/>
                </a:ext>
              </a:extLst>
            </p:cNvPr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>
              <a:extLst>
                <a:ext uri="{FF2B5EF4-FFF2-40B4-BE49-F238E27FC236}">
                  <a16:creationId xmlns:a16="http://schemas.microsoft.com/office/drawing/2014/main" id="{216246F0-C4A6-EED1-5294-D7394C401FF5}"/>
                </a:ext>
              </a:extLst>
            </p:cNvPr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>
              <a:extLst>
                <a:ext uri="{FF2B5EF4-FFF2-40B4-BE49-F238E27FC236}">
                  <a16:creationId xmlns:a16="http://schemas.microsoft.com/office/drawing/2014/main" id="{9214FA4C-77EF-6D35-506F-0993D32B9853}"/>
                </a:ext>
              </a:extLst>
            </p:cNvPr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>
              <a:extLst>
                <a:ext uri="{FF2B5EF4-FFF2-40B4-BE49-F238E27FC236}">
                  <a16:creationId xmlns:a16="http://schemas.microsoft.com/office/drawing/2014/main" id="{8CC9CCFF-F23D-E95F-E343-394016928C84}"/>
                </a:ext>
              </a:extLst>
            </p:cNvPr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>
              <a:extLst>
                <a:ext uri="{FF2B5EF4-FFF2-40B4-BE49-F238E27FC236}">
                  <a16:creationId xmlns:a16="http://schemas.microsoft.com/office/drawing/2014/main" id="{911EEEE1-D169-113F-3DE8-EB8D49AED307}"/>
                </a:ext>
              </a:extLst>
            </p:cNvPr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>
              <a:extLst>
                <a:ext uri="{FF2B5EF4-FFF2-40B4-BE49-F238E27FC236}">
                  <a16:creationId xmlns:a16="http://schemas.microsoft.com/office/drawing/2014/main" id="{9D1E261B-0B3B-50A0-29FB-3437768059D5}"/>
                </a:ext>
              </a:extLst>
            </p:cNvPr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>
              <a:extLst>
                <a:ext uri="{FF2B5EF4-FFF2-40B4-BE49-F238E27FC236}">
                  <a16:creationId xmlns:a16="http://schemas.microsoft.com/office/drawing/2014/main" id="{71B9204A-D0D6-23B7-F20A-C428C7D48416}"/>
                </a:ext>
              </a:extLst>
            </p:cNvPr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>
              <a:extLst>
                <a:ext uri="{FF2B5EF4-FFF2-40B4-BE49-F238E27FC236}">
                  <a16:creationId xmlns:a16="http://schemas.microsoft.com/office/drawing/2014/main" id="{569E1B97-E010-7DA1-6C93-6CF723249B33}"/>
                </a:ext>
              </a:extLst>
            </p:cNvPr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>
              <a:extLst>
                <a:ext uri="{FF2B5EF4-FFF2-40B4-BE49-F238E27FC236}">
                  <a16:creationId xmlns:a16="http://schemas.microsoft.com/office/drawing/2014/main" id="{747DFB84-800E-C175-F8E9-FA117915A7F6}"/>
                </a:ext>
              </a:extLst>
            </p:cNvPr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>
              <a:extLst>
                <a:ext uri="{FF2B5EF4-FFF2-40B4-BE49-F238E27FC236}">
                  <a16:creationId xmlns:a16="http://schemas.microsoft.com/office/drawing/2014/main" id="{1A7D474B-93A8-320D-DAAA-7A3366C349DA}"/>
                </a:ext>
              </a:extLst>
            </p:cNvPr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>
              <a:extLst>
                <a:ext uri="{FF2B5EF4-FFF2-40B4-BE49-F238E27FC236}">
                  <a16:creationId xmlns:a16="http://schemas.microsoft.com/office/drawing/2014/main" id="{8A02A5F7-5657-8B37-87C2-07BE96F9ABED}"/>
                </a:ext>
              </a:extLst>
            </p:cNvPr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>
              <a:extLst>
                <a:ext uri="{FF2B5EF4-FFF2-40B4-BE49-F238E27FC236}">
                  <a16:creationId xmlns:a16="http://schemas.microsoft.com/office/drawing/2014/main" id="{6B45B7B3-A9E4-70F8-04EE-8777624A676D}"/>
                </a:ext>
              </a:extLst>
            </p:cNvPr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>
              <a:extLst>
                <a:ext uri="{FF2B5EF4-FFF2-40B4-BE49-F238E27FC236}">
                  <a16:creationId xmlns:a16="http://schemas.microsoft.com/office/drawing/2014/main" id="{B908C727-D525-1933-DD8E-FEC7FEB324E1}"/>
                </a:ext>
              </a:extLst>
            </p:cNvPr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>
              <a:extLst>
                <a:ext uri="{FF2B5EF4-FFF2-40B4-BE49-F238E27FC236}">
                  <a16:creationId xmlns:a16="http://schemas.microsoft.com/office/drawing/2014/main" id="{B36D43B3-7920-15BF-5C9A-FD5147420EA9}"/>
                </a:ext>
              </a:extLst>
            </p:cNvPr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>
              <a:extLst>
                <a:ext uri="{FF2B5EF4-FFF2-40B4-BE49-F238E27FC236}">
                  <a16:creationId xmlns:a16="http://schemas.microsoft.com/office/drawing/2014/main" id="{75A77AC2-D7F6-4D63-34EF-F1EF880E120B}"/>
                </a:ext>
              </a:extLst>
            </p:cNvPr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>
              <a:extLst>
                <a:ext uri="{FF2B5EF4-FFF2-40B4-BE49-F238E27FC236}">
                  <a16:creationId xmlns:a16="http://schemas.microsoft.com/office/drawing/2014/main" id="{AB305D15-3C39-FAD8-6EC9-6B17C990D97E}"/>
                </a:ext>
              </a:extLst>
            </p:cNvPr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>
              <a:extLst>
                <a:ext uri="{FF2B5EF4-FFF2-40B4-BE49-F238E27FC236}">
                  <a16:creationId xmlns:a16="http://schemas.microsoft.com/office/drawing/2014/main" id="{57EFFB64-7A08-C825-59A7-E4F07B4BAA0E}"/>
                </a:ext>
              </a:extLst>
            </p:cNvPr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>
              <a:extLst>
                <a:ext uri="{FF2B5EF4-FFF2-40B4-BE49-F238E27FC236}">
                  <a16:creationId xmlns:a16="http://schemas.microsoft.com/office/drawing/2014/main" id="{139795A8-40FB-AF8B-053A-A4FAAEE2D618}"/>
                </a:ext>
              </a:extLst>
            </p:cNvPr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>
              <a:extLst>
                <a:ext uri="{FF2B5EF4-FFF2-40B4-BE49-F238E27FC236}">
                  <a16:creationId xmlns:a16="http://schemas.microsoft.com/office/drawing/2014/main" id="{83674C84-6A0D-2B03-6696-553D590FFC3C}"/>
                </a:ext>
              </a:extLst>
            </p:cNvPr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>
              <a:extLst>
                <a:ext uri="{FF2B5EF4-FFF2-40B4-BE49-F238E27FC236}">
                  <a16:creationId xmlns:a16="http://schemas.microsoft.com/office/drawing/2014/main" id="{BC26C826-B82B-F1A2-2306-054222AEE4C4}"/>
                </a:ext>
              </a:extLst>
            </p:cNvPr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>
              <a:extLst>
                <a:ext uri="{FF2B5EF4-FFF2-40B4-BE49-F238E27FC236}">
                  <a16:creationId xmlns:a16="http://schemas.microsoft.com/office/drawing/2014/main" id="{0D766014-FB55-6903-F8D9-2E59AFFAD9A2}"/>
                </a:ext>
              </a:extLst>
            </p:cNvPr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>
              <a:extLst>
                <a:ext uri="{FF2B5EF4-FFF2-40B4-BE49-F238E27FC236}">
                  <a16:creationId xmlns:a16="http://schemas.microsoft.com/office/drawing/2014/main" id="{2AA7CA94-CE50-C309-896A-718743B1463B}"/>
                </a:ext>
              </a:extLst>
            </p:cNvPr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>
              <a:extLst>
                <a:ext uri="{FF2B5EF4-FFF2-40B4-BE49-F238E27FC236}">
                  <a16:creationId xmlns:a16="http://schemas.microsoft.com/office/drawing/2014/main" id="{E9D21B7D-351A-515B-0195-106F0E2A6B9D}"/>
                </a:ext>
              </a:extLst>
            </p:cNvPr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>
              <a:extLst>
                <a:ext uri="{FF2B5EF4-FFF2-40B4-BE49-F238E27FC236}">
                  <a16:creationId xmlns:a16="http://schemas.microsoft.com/office/drawing/2014/main" id="{0640E0C3-487E-1C8C-3D2C-BE78BA8BFDCE}"/>
                </a:ext>
              </a:extLst>
            </p:cNvPr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>
              <a:extLst>
                <a:ext uri="{FF2B5EF4-FFF2-40B4-BE49-F238E27FC236}">
                  <a16:creationId xmlns:a16="http://schemas.microsoft.com/office/drawing/2014/main" id="{1646064C-6524-B7ED-6DF9-8176D49C72F9}"/>
                </a:ext>
              </a:extLst>
            </p:cNvPr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>
              <a:extLst>
                <a:ext uri="{FF2B5EF4-FFF2-40B4-BE49-F238E27FC236}">
                  <a16:creationId xmlns:a16="http://schemas.microsoft.com/office/drawing/2014/main" id="{3E0F923A-C7E6-9C7D-430E-F85BB9AC796D}"/>
                </a:ext>
              </a:extLst>
            </p:cNvPr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>
              <a:extLst>
                <a:ext uri="{FF2B5EF4-FFF2-40B4-BE49-F238E27FC236}">
                  <a16:creationId xmlns:a16="http://schemas.microsoft.com/office/drawing/2014/main" id="{B7B3147B-32B3-EF2F-7D92-5A542B36647C}"/>
                </a:ext>
              </a:extLst>
            </p:cNvPr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>
              <a:extLst>
                <a:ext uri="{FF2B5EF4-FFF2-40B4-BE49-F238E27FC236}">
                  <a16:creationId xmlns:a16="http://schemas.microsoft.com/office/drawing/2014/main" id="{6FBAE6B3-5090-1A7D-6D72-42ACA56776FF}"/>
                </a:ext>
              </a:extLst>
            </p:cNvPr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>
              <a:extLst>
                <a:ext uri="{FF2B5EF4-FFF2-40B4-BE49-F238E27FC236}">
                  <a16:creationId xmlns:a16="http://schemas.microsoft.com/office/drawing/2014/main" id="{E3EF9764-C219-B848-1E5A-C5E10FAC95C1}"/>
                </a:ext>
              </a:extLst>
            </p:cNvPr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>
              <a:extLst>
                <a:ext uri="{FF2B5EF4-FFF2-40B4-BE49-F238E27FC236}">
                  <a16:creationId xmlns:a16="http://schemas.microsoft.com/office/drawing/2014/main" id="{ED6283BF-77A4-20A6-EBDC-2369093EB622}"/>
                </a:ext>
              </a:extLst>
            </p:cNvPr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>
              <a:extLst>
                <a:ext uri="{FF2B5EF4-FFF2-40B4-BE49-F238E27FC236}">
                  <a16:creationId xmlns:a16="http://schemas.microsoft.com/office/drawing/2014/main" id="{A409CDB9-39F1-322B-E40E-9DB8012C3DF8}"/>
                </a:ext>
              </a:extLst>
            </p:cNvPr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>
              <a:extLst>
                <a:ext uri="{FF2B5EF4-FFF2-40B4-BE49-F238E27FC236}">
                  <a16:creationId xmlns:a16="http://schemas.microsoft.com/office/drawing/2014/main" id="{D2BC21DC-846B-061B-7F77-E01CA34B9ABA}"/>
                </a:ext>
              </a:extLst>
            </p:cNvPr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>
              <a:extLst>
                <a:ext uri="{FF2B5EF4-FFF2-40B4-BE49-F238E27FC236}">
                  <a16:creationId xmlns:a16="http://schemas.microsoft.com/office/drawing/2014/main" id="{F1093E27-E74B-5EBB-5802-0AF3F81D1E14}"/>
                </a:ext>
              </a:extLst>
            </p:cNvPr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>
              <a:extLst>
                <a:ext uri="{FF2B5EF4-FFF2-40B4-BE49-F238E27FC236}">
                  <a16:creationId xmlns:a16="http://schemas.microsoft.com/office/drawing/2014/main" id="{AB5C06FA-7937-138B-C3D1-6846D72DCA4C}"/>
                </a:ext>
              </a:extLst>
            </p:cNvPr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>
              <a:extLst>
                <a:ext uri="{FF2B5EF4-FFF2-40B4-BE49-F238E27FC236}">
                  <a16:creationId xmlns:a16="http://schemas.microsoft.com/office/drawing/2014/main" id="{BCAF429F-752A-D86E-ADC2-52571DB45D4D}"/>
                </a:ext>
              </a:extLst>
            </p:cNvPr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>
              <a:extLst>
                <a:ext uri="{FF2B5EF4-FFF2-40B4-BE49-F238E27FC236}">
                  <a16:creationId xmlns:a16="http://schemas.microsoft.com/office/drawing/2014/main" id="{D9652FBE-7B5D-B2D0-4886-1705AD8FBCCE}"/>
                </a:ext>
              </a:extLst>
            </p:cNvPr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>
              <a:extLst>
                <a:ext uri="{FF2B5EF4-FFF2-40B4-BE49-F238E27FC236}">
                  <a16:creationId xmlns:a16="http://schemas.microsoft.com/office/drawing/2014/main" id="{277366D6-FAE6-235B-5A69-6F9010FDC01E}"/>
                </a:ext>
              </a:extLst>
            </p:cNvPr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>
              <a:extLst>
                <a:ext uri="{FF2B5EF4-FFF2-40B4-BE49-F238E27FC236}">
                  <a16:creationId xmlns:a16="http://schemas.microsoft.com/office/drawing/2014/main" id="{7F976607-41FB-1A61-AA5E-B996C118F687}"/>
                </a:ext>
              </a:extLst>
            </p:cNvPr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>
              <a:extLst>
                <a:ext uri="{FF2B5EF4-FFF2-40B4-BE49-F238E27FC236}">
                  <a16:creationId xmlns:a16="http://schemas.microsoft.com/office/drawing/2014/main" id="{1C4BC985-3555-55A4-9183-865F23201C27}"/>
                </a:ext>
              </a:extLst>
            </p:cNvPr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>
              <a:extLst>
                <a:ext uri="{FF2B5EF4-FFF2-40B4-BE49-F238E27FC236}">
                  <a16:creationId xmlns:a16="http://schemas.microsoft.com/office/drawing/2014/main" id="{197FA280-7ADA-4F2E-C1E4-909878E704E6}"/>
                </a:ext>
              </a:extLst>
            </p:cNvPr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>
              <a:extLst>
                <a:ext uri="{FF2B5EF4-FFF2-40B4-BE49-F238E27FC236}">
                  <a16:creationId xmlns:a16="http://schemas.microsoft.com/office/drawing/2014/main" id="{238AE753-F091-B504-54CA-62F209135023}"/>
                </a:ext>
              </a:extLst>
            </p:cNvPr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>
              <a:extLst>
                <a:ext uri="{FF2B5EF4-FFF2-40B4-BE49-F238E27FC236}">
                  <a16:creationId xmlns:a16="http://schemas.microsoft.com/office/drawing/2014/main" id="{272748FD-DA92-2E4D-5072-0D1DE2B1F5EA}"/>
                </a:ext>
              </a:extLst>
            </p:cNvPr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>
              <a:extLst>
                <a:ext uri="{FF2B5EF4-FFF2-40B4-BE49-F238E27FC236}">
                  <a16:creationId xmlns:a16="http://schemas.microsoft.com/office/drawing/2014/main" id="{B441F80D-803E-212D-D853-FF3307EA8584}"/>
                </a:ext>
              </a:extLst>
            </p:cNvPr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>
              <a:extLst>
                <a:ext uri="{FF2B5EF4-FFF2-40B4-BE49-F238E27FC236}">
                  <a16:creationId xmlns:a16="http://schemas.microsoft.com/office/drawing/2014/main" id="{1D359770-719F-BF25-ACF9-585738F47E09}"/>
                </a:ext>
              </a:extLst>
            </p:cNvPr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>
              <a:extLst>
                <a:ext uri="{FF2B5EF4-FFF2-40B4-BE49-F238E27FC236}">
                  <a16:creationId xmlns:a16="http://schemas.microsoft.com/office/drawing/2014/main" id="{82EB1281-BC68-6333-E657-FA4FD1FBA1B0}"/>
                </a:ext>
              </a:extLst>
            </p:cNvPr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>
              <a:extLst>
                <a:ext uri="{FF2B5EF4-FFF2-40B4-BE49-F238E27FC236}">
                  <a16:creationId xmlns:a16="http://schemas.microsoft.com/office/drawing/2014/main" id="{6198DFDF-CE2D-7D9E-8BC3-41D6A324E4BD}"/>
                </a:ext>
              </a:extLst>
            </p:cNvPr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>
              <a:extLst>
                <a:ext uri="{FF2B5EF4-FFF2-40B4-BE49-F238E27FC236}">
                  <a16:creationId xmlns:a16="http://schemas.microsoft.com/office/drawing/2014/main" id="{4F48244C-51EB-A78E-0EA9-F943180DA618}"/>
                </a:ext>
              </a:extLst>
            </p:cNvPr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>
              <a:extLst>
                <a:ext uri="{FF2B5EF4-FFF2-40B4-BE49-F238E27FC236}">
                  <a16:creationId xmlns:a16="http://schemas.microsoft.com/office/drawing/2014/main" id="{99648477-758B-13D4-045F-73FFB89C0EEB}"/>
                </a:ext>
              </a:extLst>
            </p:cNvPr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>
              <a:extLst>
                <a:ext uri="{FF2B5EF4-FFF2-40B4-BE49-F238E27FC236}">
                  <a16:creationId xmlns:a16="http://schemas.microsoft.com/office/drawing/2014/main" id="{7D2A42B9-CC07-0E14-0F2F-B4272DEBA024}"/>
                </a:ext>
              </a:extLst>
            </p:cNvPr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>
              <a:extLst>
                <a:ext uri="{FF2B5EF4-FFF2-40B4-BE49-F238E27FC236}">
                  <a16:creationId xmlns:a16="http://schemas.microsoft.com/office/drawing/2014/main" id="{881E62ED-4D20-774B-0670-E3DA2F2EB384}"/>
                </a:ext>
              </a:extLst>
            </p:cNvPr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>
              <a:extLst>
                <a:ext uri="{FF2B5EF4-FFF2-40B4-BE49-F238E27FC236}">
                  <a16:creationId xmlns:a16="http://schemas.microsoft.com/office/drawing/2014/main" id="{C5C85D56-FD46-64A5-E2B2-A1A19AEB9C65}"/>
                </a:ext>
              </a:extLst>
            </p:cNvPr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>
              <a:extLst>
                <a:ext uri="{FF2B5EF4-FFF2-40B4-BE49-F238E27FC236}">
                  <a16:creationId xmlns:a16="http://schemas.microsoft.com/office/drawing/2014/main" id="{D12024CC-8EC8-A39B-45F1-53819D6B9479}"/>
                </a:ext>
              </a:extLst>
            </p:cNvPr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>
              <a:extLst>
                <a:ext uri="{FF2B5EF4-FFF2-40B4-BE49-F238E27FC236}">
                  <a16:creationId xmlns:a16="http://schemas.microsoft.com/office/drawing/2014/main" id="{BB13D058-DB77-842C-5A24-2D82AEB10D25}"/>
                </a:ext>
              </a:extLst>
            </p:cNvPr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>
              <a:extLst>
                <a:ext uri="{FF2B5EF4-FFF2-40B4-BE49-F238E27FC236}">
                  <a16:creationId xmlns:a16="http://schemas.microsoft.com/office/drawing/2014/main" id="{4AB85181-442E-9F71-4B24-3BA85B8B8443}"/>
                </a:ext>
              </a:extLst>
            </p:cNvPr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>
              <a:extLst>
                <a:ext uri="{FF2B5EF4-FFF2-40B4-BE49-F238E27FC236}">
                  <a16:creationId xmlns:a16="http://schemas.microsoft.com/office/drawing/2014/main" id="{B49C0781-8403-90D9-1DCF-D8C9FE8C75CD}"/>
                </a:ext>
              </a:extLst>
            </p:cNvPr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>
              <a:extLst>
                <a:ext uri="{FF2B5EF4-FFF2-40B4-BE49-F238E27FC236}">
                  <a16:creationId xmlns:a16="http://schemas.microsoft.com/office/drawing/2014/main" id="{C18B0AF1-7428-0075-3A6A-1E10E62C4858}"/>
                </a:ext>
              </a:extLst>
            </p:cNvPr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>
              <a:extLst>
                <a:ext uri="{FF2B5EF4-FFF2-40B4-BE49-F238E27FC236}">
                  <a16:creationId xmlns:a16="http://schemas.microsoft.com/office/drawing/2014/main" id="{EFF57476-FBC7-E6E6-15EE-C47186D34D0C}"/>
                </a:ext>
              </a:extLst>
            </p:cNvPr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>
              <a:extLst>
                <a:ext uri="{FF2B5EF4-FFF2-40B4-BE49-F238E27FC236}">
                  <a16:creationId xmlns:a16="http://schemas.microsoft.com/office/drawing/2014/main" id="{8D045302-B0C1-F0E9-17B7-E483D93338B2}"/>
                </a:ext>
              </a:extLst>
            </p:cNvPr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>
              <a:extLst>
                <a:ext uri="{FF2B5EF4-FFF2-40B4-BE49-F238E27FC236}">
                  <a16:creationId xmlns:a16="http://schemas.microsoft.com/office/drawing/2014/main" id="{7B8C2C59-21FC-C43E-B827-7FCC461DBD54}"/>
                </a:ext>
              </a:extLst>
            </p:cNvPr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>
              <a:extLst>
                <a:ext uri="{FF2B5EF4-FFF2-40B4-BE49-F238E27FC236}">
                  <a16:creationId xmlns:a16="http://schemas.microsoft.com/office/drawing/2014/main" id="{AF89BF57-893A-02D6-A029-2B1DB8A90528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>
              <a:extLst>
                <a:ext uri="{FF2B5EF4-FFF2-40B4-BE49-F238E27FC236}">
                  <a16:creationId xmlns:a16="http://schemas.microsoft.com/office/drawing/2014/main" id="{9D728184-4EA7-8EF3-0D66-FAC15D7A12EA}"/>
                </a:ext>
              </a:extLst>
            </p:cNvPr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>
              <a:extLst>
                <a:ext uri="{FF2B5EF4-FFF2-40B4-BE49-F238E27FC236}">
                  <a16:creationId xmlns:a16="http://schemas.microsoft.com/office/drawing/2014/main" id="{C76DB16E-9BCE-7303-2061-D16F699A32AE}"/>
                </a:ext>
              </a:extLst>
            </p:cNvPr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>
              <a:extLst>
                <a:ext uri="{FF2B5EF4-FFF2-40B4-BE49-F238E27FC236}">
                  <a16:creationId xmlns:a16="http://schemas.microsoft.com/office/drawing/2014/main" id="{3FFBDD39-45A5-FC90-DECF-E77482CD85BB}"/>
                </a:ext>
              </a:extLst>
            </p:cNvPr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>
              <a:extLst>
                <a:ext uri="{FF2B5EF4-FFF2-40B4-BE49-F238E27FC236}">
                  <a16:creationId xmlns:a16="http://schemas.microsoft.com/office/drawing/2014/main" id="{4887A121-1721-533A-7610-92EE385CDDFF}"/>
                </a:ext>
              </a:extLst>
            </p:cNvPr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>
              <a:extLst>
                <a:ext uri="{FF2B5EF4-FFF2-40B4-BE49-F238E27FC236}">
                  <a16:creationId xmlns:a16="http://schemas.microsoft.com/office/drawing/2014/main" id="{E5331002-E3FC-D8C8-86EE-86B37C53712E}"/>
                </a:ext>
              </a:extLst>
            </p:cNvPr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>
              <a:extLst>
                <a:ext uri="{FF2B5EF4-FFF2-40B4-BE49-F238E27FC236}">
                  <a16:creationId xmlns:a16="http://schemas.microsoft.com/office/drawing/2014/main" id="{BA11341D-4242-A3D9-A677-2D89829D974F}"/>
                </a:ext>
              </a:extLst>
            </p:cNvPr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>
              <a:extLst>
                <a:ext uri="{FF2B5EF4-FFF2-40B4-BE49-F238E27FC236}">
                  <a16:creationId xmlns:a16="http://schemas.microsoft.com/office/drawing/2014/main" id="{B7069691-C7FF-9282-A57B-CC56F965EBD3}"/>
                </a:ext>
              </a:extLst>
            </p:cNvPr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>
              <a:extLst>
                <a:ext uri="{FF2B5EF4-FFF2-40B4-BE49-F238E27FC236}">
                  <a16:creationId xmlns:a16="http://schemas.microsoft.com/office/drawing/2014/main" id="{9BDF3AAD-F058-2830-7176-EB55D3C15144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>
              <a:extLst>
                <a:ext uri="{FF2B5EF4-FFF2-40B4-BE49-F238E27FC236}">
                  <a16:creationId xmlns:a16="http://schemas.microsoft.com/office/drawing/2014/main" id="{FA7051EE-4158-A007-1E37-C4A1CB9A42BD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>
              <a:extLst>
                <a:ext uri="{FF2B5EF4-FFF2-40B4-BE49-F238E27FC236}">
                  <a16:creationId xmlns:a16="http://schemas.microsoft.com/office/drawing/2014/main" id="{89BF06FB-7607-F438-0BC1-6D37DB223C08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>
              <a:extLst>
                <a:ext uri="{FF2B5EF4-FFF2-40B4-BE49-F238E27FC236}">
                  <a16:creationId xmlns:a16="http://schemas.microsoft.com/office/drawing/2014/main" id="{E21045B4-FF63-1E5E-8959-90FE76FA1D7F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>
              <a:extLst>
                <a:ext uri="{FF2B5EF4-FFF2-40B4-BE49-F238E27FC236}">
                  <a16:creationId xmlns:a16="http://schemas.microsoft.com/office/drawing/2014/main" id="{ADE66DD9-59F6-AF9D-C2D0-DE889A25E358}"/>
                </a:ext>
              </a:extLst>
            </p:cNvPr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>
              <a:extLst>
                <a:ext uri="{FF2B5EF4-FFF2-40B4-BE49-F238E27FC236}">
                  <a16:creationId xmlns:a16="http://schemas.microsoft.com/office/drawing/2014/main" id="{82BED1D4-5749-4FD4-40A2-FC0100E3D234}"/>
                </a:ext>
              </a:extLst>
            </p:cNvPr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>
              <a:extLst>
                <a:ext uri="{FF2B5EF4-FFF2-40B4-BE49-F238E27FC236}">
                  <a16:creationId xmlns:a16="http://schemas.microsoft.com/office/drawing/2014/main" id="{4E9548FE-1D79-FE0E-4076-4E4EEE1370C3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>
              <a:extLst>
                <a:ext uri="{FF2B5EF4-FFF2-40B4-BE49-F238E27FC236}">
                  <a16:creationId xmlns:a16="http://schemas.microsoft.com/office/drawing/2014/main" id="{B3F508EE-A59E-820F-3C6C-18F63726F45D}"/>
                </a:ext>
              </a:extLst>
            </p:cNvPr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>
              <a:extLst>
                <a:ext uri="{FF2B5EF4-FFF2-40B4-BE49-F238E27FC236}">
                  <a16:creationId xmlns:a16="http://schemas.microsoft.com/office/drawing/2014/main" id="{2A853B73-BEBB-6545-4133-B57FE25B4EB2}"/>
                </a:ext>
              </a:extLst>
            </p:cNvPr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>
              <a:extLst>
                <a:ext uri="{FF2B5EF4-FFF2-40B4-BE49-F238E27FC236}">
                  <a16:creationId xmlns:a16="http://schemas.microsoft.com/office/drawing/2014/main" id="{C27CCA88-58F4-9BCF-539C-8BA851C25779}"/>
                </a:ext>
              </a:extLst>
            </p:cNvPr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>
              <a:extLst>
                <a:ext uri="{FF2B5EF4-FFF2-40B4-BE49-F238E27FC236}">
                  <a16:creationId xmlns:a16="http://schemas.microsoft.com/office/drawing/2014/main" id="{F7F73276-14C2-8C6B-69FF-E178E5835BFD}"/>
                </a:ext>
              </a:extLst>
            </p:cNvPr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>
              <a:extLst>
                <a:ext uri="{FF2B5EF4-FFF2-40B4-BE49-F238E27FC236}">
                  <a16:creationId xmlns:a16="http://schemas.microsoft.com/office/drawing/2014/main" id="{A3E1E798-9702-17A3-4E6C-B7F214446197}"/>
                </a:ext>
              </a:extLst>
            </p:cNvPr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>
              <a:extLst>
                <a:ext uri="{FF2B5EF4-FFF2-40B4-BE49-F238E27FC236}">
                  <a16:creationId xmlns:a16="http://schemas.microsoft.com/office/drawing/2014/main" id="{C2121718-E251-0F8F-1E1D-3A95D95BB12C}"/>
                </a:ext>
              </a:extLst>
            </p:cNvPr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>
              <a:extLst>
                <a:ext uri="{FF2B5EF4-FFF2-40B4-BE49-F238E27FC236}">
                  <a16:creationId xmlns:a16="http://schemas.microsoft.com/office/drawing/2014/main" id="{FC39EF17-FEB9-AD8E-C140-EE9806F388D4}"/>
                </a:ext>
              </a:extLst>
            </p:cNvPr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>
              <a:extLst>
                <a:ext uri="{FF2B5EF4-FFF2-40B4-BE49-F238E27FC236}">
                  <a16:creationId xmlns:a16="http://schemas.microsoft.com/office/drawing/2014/main" id="{76294783-6960-EE2A-8A54-174181BEC483}"/>
                </a:ext>
              </a:extLst>
            </p:cNvPr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>
              <a:extLst>
                <a:ext uri="{FF2B5EF4-FFF2-40B4-BE49-F238E27FC236}">
                  <a16:creationId xmlns:a16="http://schemas.microsoft.com/office/drawing/2014/main" id="{F23578CA-3EED-2206-6ACA-818CF71EA3BA}"/>
                </a:ext>
              </a:extLst>
            </p:cNvPr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>
              <a:extLst>
                <a:ext uri="{FF2B5EF4-FFF2-40B4-BE49-F238E27FC236}">
                  <a16:creationId xmlns:a16="http://schemas.microsoft.com/office/drawing/2014/main" id="{AA84F38B-1B11-F63C-1248-9A5DEC249B64}"/>
                </a:ext>
              </a:extLst>
            </p:cNvPr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>
              <a:extLst>
                <a:ext uri="{FF2B5EF4-FFF2-40B4-BE49-F238E27FC236}">
                  <a16:creationId xmlns:a16="http://schemas.microsoft.com/office/drawing/2014/main" id="{F1738BAA-0971-9E5F-F9A6-8C2F3C691AB7}"/>
                </a:ext>
              </a:extLst>
            </p:cNvPr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>
              <a:extLst>
                <a:ext uri="{FF2B5EF4-FFF2-40B4-BE49-F238E27FC236}">
                  <a16:creationId xmlns:a16="http://schemas.microsoft.com/office/drawing/2014/main" id="{0852ADB5-9369-785F-1995-5871E33F062D}"/>
                </a:ext>
              </a:extLst>
            </p:cNvPr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>
              <a:extLst>
                <a:ext uri="{FF2B5EF4-FFF2-40B4-BE49-F238E27FC236}">
                  <a16:creationId xmlns:a16="http://schemas.microsoft.com/office/drawing/2014/main" id="{4B75E681-9474-E292-A853-0FDEB2984A0A}"/>
                </a:ext>
              </a:extLst>
            </p:cNvPr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>
              <a:extLst>
                <a:ext uri="{FF2B5EF4-FFF2-40B4-BE49-F238E27FC236}">
                  <a16:creationId xmlns:a16="http://schemas.microsoft.com/office/drawing/2014/main" id="{BA89B0FD-3ABF-7DE8-57F0-8CC36FDC076F}"/>
                </a:ext>
              </a:extLst>
            </p:cNvPr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>
              <a:extLst>
                <a:ext uri="{FF2B5EF4-FFF2-40B4-BE49-F238E27FC236}">
                  <a16:creationId xmlns:a16="http://schemas.microsoft.com/office/drawing/2014/main" id="{E3659808-46C2-499F-74BA-96FFCF7475B2}"/>
                </a:ext>
              </a:extLst>
            </p:cNvPr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>
              <a:extLst>
                <a:ext uri="{FF2B5EF4-FFF2-40B4-BE49-F238E27FC236}">
                  <a16:creationId xmlns:a16="http://schemas.microsoft.com/office/drawing/2014/main" id="{041257BF-14B7-DC7F-F13C-F900F2C9840C}"/>
                </a:ext>
              </a:extLst>
            </p:cNvPr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>
              <a:extLst>
                <a:ext uri="{FF2B5EF4-FFF2-40B4-BE49-F238E27FC236}">
                  <a16:creationId xmlns:a16="http://schemas.microsoft.com/office/drawing/2014/main" id="{FC43EDD4-5A9D-0939-CCD0-A415BAC8D40A}"/>
                </a:ext>
              </a:extLst>
            </p:cNvPr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>
              <a:extLst>
                <a:ext uri="{FF2B5EF4-FFF2-40B4-BE49-F238E27FC236}">
                  <a16:creationId xmlns:a16="http://schemas.microsoft.com/office/drawing/2014/main" id="{24B895FF-BF8A-50D3-64F3-9DD72C8DCF99}"/>
                </a:ext>
              </a:extLst>
            </p:cNvPr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>
              <a:extLst>
                <a:ext uri="{FF2B5EF4-FFF2-40B4-BE49-F238E27FC236}">
                  <a16:creationId xmlns:a16="http://schemas.microsoft.com/office/drawing/2014/main" id="{A6CE464C-8806-43C8-84F9-215FF81E7D9C}"/>
                </a:ext>
              </a:extLst>
            </p:cNvPr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>
              <a:extLst>
                <a:ext uri="{FF2B5EF4-FFF2-40B4-BE49-F238E27FC236}">
                  <a16:creationId xmlns:a16="http://schemas.microsoft.com/office/drawing/2014/main" id="{E4ADAADA-0B07-27FB-A467-F0627BAE7BBB}"/>
                </a:ext>
              </a:extLst>
            </p:cNvPr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>
              <a:extLst>
                <a:ext uri="{FF2B5EF4-FFF2-40B4-BE49-F238E27FC236}">
                  <a16:creationId xmlns:a16="http://schemas.microsoft.com/office/drawing/2014/main" id="{DD2CF859-242B-205A-24F4-FBFD9DA8EDE6}"/>
                </a:ext>
              </a:extLst>
            </p:cNvPr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>
              <a:extLst>
                <a:ext uri="{FF2B5EF4-FFF2-40B4-BE49-F238E27FC236}">
                  <a16:creationId xmlns:a16="http://schemas.microsoft.com/office/drawing/2014/main" id="{410EF13F-F1F5-4204-708C-4EE9DEE1D756}"/>
                </a:ext>
              </a:extLst>
            </p:cNvPr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>
              <a:extLst>
                <a:ext uri="{FF2B5EF4-FFF2-40B4-BE49-F238E27FC236}">
                  <a16:creationId xmlns:a16="http://schemas.microsoft.com/office/drawing/2014/main" id="{D5FA08D6-6EE0-46E5-3045-D208F2440392}"/>
                </a:ext>
              </a:extLst>
            </p:cNvPr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>
              <a:extLst>
                <a:ext uri="{FF2B5EF4-FFF2-40B4-BE49-F238E27FC236}">
                  <a16:creationId xmlns:a16="http://schemas.microsoft.com/office/drawing/2014/main" id="{4E93CE36-E21E-6794-9D1A-0E7A5B721F50}"/>
                </a:ext>
              </a:extLst>
            </p:cNvPr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>
              <a:extLst>
                <a:ext uri="{FF2B5EF4-FFF2-40B4-BE49-F238E27FC236}">
                  <a16:creationId xmlns:a16="http://schemas.microsoft.com/office/drawing/2014/main" id="{D3A76D8A-3180-0C52-5122-BCEC10F2B41F}"/>
                </a:ext>
              </a:extLst>
            </p:cNvPr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>
              <a:extLst>
                <a:ext uri="{FF2B5EF4-FFF2-40B4-BE49-F238E27FC236}">
                  <a16:creationId xmlns:a16="http://schemas.microsoft.com/office/drawing/2014/main" id="{DAF0E349-23AC-0F3F-6915-4B44D13B9EA3}"/>
                </a:ext>
              </a:extLst>
            </p:cNvPr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>
              <a:extLst>
                <a:ext uri="{FF2B5EF4-FFF2-40B4-BE49-F238E27FC236}">
                  <a16:creationId xmlns:a16="http://schemas.microsoft.com/office/drawing/2014/main" id="{FDC2E32B-AF64-1B95-CB8A-E91556A2C91E}"/>
                </a:ext>
              </a:extLst>
            </p:cNvPr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>
              <a:extLst>
                <a:ext uri="{FF2B5EF4-FFF2-40B4-BE49-F238E27FC236}">
                  <a16:creationId xmlns:a16="http://schemas.microsoft.com/office/drawing/2014/main" id="{80C461D7-0CA4-203E-EF21-1AF91539B372}"/>
                </a:ext>
              </a:extLst>
            </p:cNvPr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>
              <a:extLst>
                <a:ext uri="{FF2B5EF4-FFF2-40B4-BE49-F238E27FC236}">
                  <a16:creationId xmlns:a16="http://schemas.microsoft.com/office/drawing/2014/main" id="{CC2EBFA1-1D6D-E740-C785-B764EBAD7C2A}"/>
                </a:ext>
              </a:extLst>
            </p:cNvPr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>
              <a:extLst>
                <a:ext uri="{FF2B5EF4-FFF2-40B4-BE49-F238E27FC236}">
                  <a16:creationId xmlns:a16="http://schemas.microsoft.com/office/drawing/2014/main" id="{DD13848B-B125-9A5D-B855-BB7E6E9C9D2A}"/>
                </a:ext>
              </a:extLst>
            </p:cNvPr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>
              <a:extLst>
                <a:ext uri="{FF2B5EF4-FFF2-40B4-BE49-F238E27FC236}">
                  <a16:creationId xmlns:a16="http://schemas.microsoft.com/office/drawing/2014/main" id="{DB62AFC2-2745-2786-1189-96A16BE19E82}"/>
                </a:ext>
              </a:extLst>
            </p:cNvPr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>
              <a:extLst>
                <a:ext uri="{FF2B5EF4-FFF2-40B4-BE49-F238E27FC236}">
                  <a16:creationId xmlns:a16="http://schemas.microsoft.com/office/drawing/2014/main" id="{1DCA6D34-F6B7-B6E7-1E66-4791963514D0}"/>
                </a:ext>
              </a:extLst>
            </p:cNvPr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>
              <a:extLst>
                <a:ext uri="{FF2B5EF4-FFF2-40B4-BE49-F238E27FC236}">
                  <a16:creationId xmlns:a16="http://schemas.microsoft.com/office/drawing/2014/main" id="{C655EE8B-859F-210D-BF0C-EE677715E0C7}"/>
                </a:ext>
              </a:extLst>
            </p:cNvPr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>
              <a:extLst>
                <a:ext uri="{FF2B5EF4-FFF2-40B4-BE49-F238E27FC236}">
                  <a16:creationId xmlns:a16="http://schemas.microsoft.com/office/drawing/2014/main" id="{5C6BCDCA-DC12-51E5-FA4F-577B84164698}"/>
                </a:ext>
              </a:extLst>
            </p:cNvPr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>
              <a:extLst>
                <a:ext uri="{FF2B5EF4-FFF2-40B4-BE49-F238E27FC236}">
                  <a16:creationId xmlns:a16="http://schemas.microsoft.com/office/drawing/2014/main" id="{DCBABA72-6C56-B675-5F25-5A1CF731163A}"/>
                </a:ext>
              </a:extLst>
            </p:cNvPr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>
              <a:extLst>
                <a:ext uri="{FF2B5EF4-FFF2-40B4-BE49-F238E27FC236}">
                  <a16:creationId xmlns:a16="http://schemas.microsoft.com/office/drawing/2014/main" id="{C606C8C1-56E6-EE86-8B08-613E66F80762}"/>
                </a:ext>
              </a:extLst>
            </p:cNvPr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>
              <a:extLst>
                <a:ext uri="{FF2B5EF4-FFF2-40B4-BE49-F238E27FC236}">
                  <a16:creationId xmlns:a16="http://schemas.microsoft.com/office/drawing/2014/main" id="{E73FD3E6-4123-CCB1-56BA-B6DE3BD619E9}"/>
                </a:ext>
              </a:extLst>
            </p:cNvPr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>
              <a:extLst>
                <a:ext uri="{FF2B5EF4-FFF2-40B4-BE49-F238E27FC236}">
                  <a16:creationId xmlns:a16="http://schemas.microsoft.com/office/drawing/2014/main" id="{6627F918-154B-5D6C-50B1-A2168D4931A6}"/>
                </a:ext>
              </a:extLst>
            </p:cNvPr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>
              <a:extLst>
                <a:ext uri="{FF2B5EF4-FFF2-40B4-BE49-F238E27FC236}">
                  <a16:creationId xmlns:a16="http://schemas.microsoft.com/office/drawing/2014/main" id="{73C6A117-DBCD-9343-A5FB-B92621BF133F}"/>
                </a:ext>
              </a:extLst>
            </p:cNvPr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>
              <a:extLst>
                <a:ext uri="{FF2B5EF4-FFF2-40B4-BE49-F238E27FC236}">
                  <a16:creationId xmlns:a16="http://schemas.microsoft.com/office/drawing/2014/main" id="{1C1F319A-4970-7E62-FBCE-CC2963A9CF83}"/>
                </a:ext>
              </a:extLst>
            </p:cNvPr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>
              <a:extLst>
                <a:ext uri="{FF2B5EF4-FFF2-40B4-BE49-F238E27FC236}">
                  <a16:creationId xmlns:a16="http://schemas.microsoft.com/office/drawing/2014/main" id="{EF0C98CB-DAAA-C7C7-003D-A9146CB17D41}"/>
                </a:ext>
              </a:extLst>
            </p:cNvPr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>
              <a:extLst>
                <a:ext uri="{FF2B5EF4-FFF2-40B4-BE49-F238E27FC236}">
                  <a16:creationId xmlns:a16="http://schemas.microsoft.com/office/drawing/2014/main" id="{0763DB1D-D5B1-E64D-D29E-377C889232A7}"/>
                </a:ext>
              </a:extLst>
            </p:cNvPr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>
              <a:extLst>
                <a:ext uri="{FF2B5EF4-FFF2-40B4-BE49-F238E27FC236}">
                  <a16:creationId xmlns:a16="http://schemas.microsoft.com/office/drawing/2014/main" id="{D4A91E8D-8008-F19A-C552-1791345FADF4}"/>
                </a:ext>
              </a:extLst>
            </p:cNvPr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>
              <a:extLst>
                <a:ext uri="{FF2B5EF4-FFF2-40B4-BE49-F238E27FC236}">
                  <a16:creationId xmlns:a16="http://schemas.microsoft.com/office/drawing/2014/main" id="{54536538-506D-D46F-D7BE-EF5ED08F88BA}"/>
                </a:ext>
              </a:extLst>
            </p:cNvPr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>
              <a:extLst>
                <a:ext uri="{FF2B5EF4-FFF2-40B4-BE49-F238E27FC236}">
                  <a16:creationId xmlns:a16="http://schemas.microsoft.com/office/drawing/2014/main" id="{02F162A1-C296-4029-F838-9F6C3D40D306}"/>
                </a:ext>
              </a:extLst>
            </p:cNvPr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>
              <a:extLst>
                <a:ext uri="{FF2B5EF4-FFF2-40B4-BE49-F238E27FC236}">
                  <a16:creationId xmlns:a16="http://schemas.microsoft.com/office/drawing/2014/main" id="{9A6E22BF-F7B5-5004-75EF-B5004BD99A4C}"/>
                </a:ext>
              </a:extLst>
            </p:cNvPr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>
              <a:extLst>
                <a:ext uri="{FF2B5EF4-FFF2-40B4-BE49-F238E27FC236}">
                  <a16:creationId xmlns:a16="http://schemas.microsoft.com/office/drawing/2014/main" id="{1E7E18EF-CC78-016C-C193-22C9256B6FE3}"/>
                </a:ext>
              </a:extLst>
            </p:cNvPr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>
              <a:extLst>
                <a:ext uri="{FF2B5EF4-FFF2-40B4-BE49-F238E27FC236}">
                  <a16:creationId xmlns:a16="http://schemas.microsoft.com/office/drawing/2014/main" id="{5ED670E1-8760-6000-599B-9C684422DFEC}"/>
                </a:ext>
              </a:extLst>
            </p:cNvPr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>
              <a:extLst>
                <a:ext uri="{FF2B5EF4-FFF2-40B4-BE49-F238E27FC236}">
                  <a16:creationId xmlns:a16="http://schemas.microsoft.com/office/drawing/2014/main" id="{2CA87E3B-2008-71B2-0612-623F75362C64}"/>
                </a:ext>
              </a:extLst>
            </p:cNvPr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>
              <a:extLst>
                <a:ext uri="{FF2B5EF4-FFF2-40B4-BE49-F238E27FC236}">
                  <a16:creationId xmlns:a16="http://schemas.microsoft.com/office/drawing/2014/main" id="{D12FD719-7542-86CD-B7DB-4CDD28E1F7D3}"/>
                </a:ext>
              </a:extLst>
            </p:cNvPr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>
              <a:extLst>
                <a:ext uri="{FF2B5EF4-FFF2-40B4-BE49-F238E27FC236}">
                  <a16:creationId xmlns:a16="http://schemas.microsoft.com/office/drawing/2014/main" id="{24E85941-E301-2C83-4D46-F0CE01366992}"/>
                </a:ext>
              </a:extLst>
            </p:cNvPr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>
              <a:extLst>
                <a:ext uri="{FF2B5EF4-FFF2-40B4-BE49-F238E27FC236}">
                  <a16:creationId xmlns:a16="http://schemas.microsoft.com/office/drawing/2014/main" id="{0B5C2507-DF3B-F016-5391-B65AEB7C1B8B}"/>
                </a:ext>
              </a:extLst>
            </p:cNvPr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>
              <a:extLst>
                <a:ext uri="{FF2B5EF4-FFF2-40B4-BE49-F238E27FC236}">
                  <a16:creationId xmlns:a16="http://schemas.microsoft.com/office/drawing/2014/main" id="{1D308B40-19DF-396A-D2FE-94C2361B174B}"/>
                </a:ext>
              </a:extLst>
            </p:cNvPr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>
              <a:extLst>
                <a:ext uri="{FF2B5EF4-FFF2-40B4-BE49-F238E27FC236}">
                  <a16:creationId xmlns:a16="http://schemas.microsoft.com/office/drawing/2014/main" id="{89AC124A-53D6-846A-5D01-608026310BA3}"/>
                </a:ext>
              </a:extLst>
            </p:cNvPr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>
              <a:extLst>
                <a:ext uri="{FF2B5EF4-FFF2-40B4-BE49-F238E27FC236}">
                  <a16:creationId xmlns:a16="http://schemas.microsoft.com/office/drawing/2014/main" id="{2FA1C74D-550A-2DA1-422C-98A3C3B7CB9E}"/>
                </a:ext>
              </a:extLst>
            </p:cNvPr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>
              <a:extLst>
                <a:ext uri="{FF2B5EF4-FFF2-40B4-BE49-F238E27FC236}">
                  <a16:creationId xmlns:a16="http://schemas.microsoft.com/office/drawing/2014/main" id="{7384466E-D09D-EB9F-E662-1708CBC633F9}"/>
                </a:ext>
              </a:extLst>
            </p:cNvPr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>
              <a:extLst>
                <a:ext uri="{FF2B5EF4-FFF2-40B4-BE49-F238E27FC236}">
                  <a16:creationId xmlns:a16="http://schemas.microsoft.com/office/drawing/2014/main" id="{C483A7F4-BABD-4B42-5DA9-77AE7E14B462}"/>
                </a:ext>
              </a:extLst>
            </p:cNvPr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>
              <a:extLst>
                <a:ext uri="{FF2B5EF4-FFF2-40B4-BE49-F238E27FC236}">
                  <a16:creationId xmlns:a16="http://schemas.microsoft.com/office/drawing/2014/main" id="{A48A3E6D-8168-5CCE-1273-B63D943CC57C}"/>
                </a:ext>
              </a:extLst>
            </p:cNvPr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>
              <a:extLst>
                <a:ext uri="{FF2B5EF4-FFF2-40B4-BE49-F238E27FC236}">
                  <a16:creationId xmlns:a16="http://schemas.microsoft.com/office/drawing/2014/main" id="{A27E8806-5E11-A5BB-A23D-2477859EC3CE}"/>
                </a:ext>
              </a:extLst>
            </p:cNvPr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>
              <a:extLst>
                <a:ext uri="{FF2B5EF4-FFF2-40B4-BE49-F238E27FC236}">
                  <a16:creationId xmlns:a16="http://schemas.microsoft.com/office/drawing/2014/main" id="{F967F151-CA80-6BF2-36E2-0B74F54B7F05}"/>
                </a:ext>
              </a:extLst>
            </p:cNvPr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>
              <a:extLst>
                <a:ext uri="{FF2B5EF4-FFF2-40B4-BE49-F238E27FC236}">
                  <a16:creationId xmlns:a16="http://schemas.microsoft.com/office/drawing/2014/main" id="{139DF35D-3183-3553-8C10-EE6F96E74ECD}"/>
                </a:ext>
              </a:extLst>
            </p:cNvPr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>
              <a:extLst>
                <a:ext uri="{FF2B5EF4-FFF2-40B4-BE49-F238E27FC236}">
                  <a16:creationId xmlns:a16="http://schemas.microsoft.com/office/drawing/2014/main" id="{4EAC80D5-007A-D128-C079-827ED6AB1C98}"/>
                </a:ext>
              </a:extLst>
            </p:cNvPr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>
              <a:extLst>
                <a:ext uri="{FF2B5EF4-FFF2-40B4-BE49-F238E27FC236}">
                  <a16:creationId xmlns:a16="http://schemas.microsoft.com/office/drawing/2014/main" id="{5BC36CD6-29FC-2432-FE31-4AEA18828945}"/>
                </a:ext>
              </a:extLst>
            </p:cNvPr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>
              <a:extLst>
                <a:ext uri="{FF2B5EF4-FFF2-40B4-BE49-F238E27FC236}">
                  <a16:creationId xmlns:a16="http://schemas.microsoft.com/office/drawing/2014/main" id="{9B44F384-5D23-EB70-E4D3-C37CC1BD9736}"/>
                </a:ext>
              </a:extLst>
            </p:cNvPr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>
              <a:extLst>
                <a:ext uri="{FF2B5EF4-FFF2-40B4-BE49-F238E27FC236}">
                  <a16:creationId xmlns:a16="http://schemas.microsoft.com/office/drawing/2014/main" id="{952AD46A-FA5F-38A3-0116-ABF4327D91B1}"/>
                </a:ext>
              </a:extLst>
            </p:cNvPr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>
              <a:extLst>
                <a:ext uri="{FF2B5EF4-FFF2-40B4-BE49-F238E27FC236}">
                  <a16:creationId xmlns:a16="http://schemas.microsoft.com/office/drawing/2014/main" id="{8AC49067-9F50-134D-6E02-80418C5AE668}"/>
                </a:ext>
              </a:extLst>
            </p:cNvPr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>
              <a:extLst>
                <a:ext uri="{FF2B5EF4-FFF2-40B4-BE49-F238E27FC236}">
                  <a16:creationId xmlns:a16="http://schemas.microsoft.com/office/drawing/2014/main" id="{9CBE0F9B-84FC-EB5F-0F04-23D9FFBA2F66}"/>
                </a:ext>
              </a:extLst>
            </p:cNvPr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>
              <a:extLst>
                <a:ext uri="{FF2B5EF4-FFF2-40B4-BE49-F238E27FC236}">
                  <a16:creationId xmlns:a16="http://schemas.microsoft.com/office/drawing/2014/main" id="{CB080D46-00B5-C555-D30C-40C45E59E646}"/>
                </a:ext>
              </a:extLst>
            </p:cNvPr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>
              <a:extLst>
                <a:ext uri="{FF2B5EF4-FFF2-40B4-BE49-F238E27FC236}">
                  <a16:creationId xmlns:a16="http://schemas.microsoft.com/office/drawing/2014/main" id="{214F2EA4-F408-E363-6FB9-7B2775F25832}"/>
                </a:ext>
              </a:extLst>
            </p:cNvPr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>
              <a:extLst>
                <a:ext uri="{FF2B5EF4-FFF2-40B4-BE49-F238E27FC236}">
                  <a16:creationId xmlns:a16="http://schemas.microsoft.com/office/drawing/2014/main" id="{1170C033-FF64-5967-D57D-27D575E52B1E}"/>
                </a:ext>
              </a:extLst>
            </p:cNvPr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>
              <a:extLst>
                <a:ext uri="{FF2B5EF4-FFF2-40B4-BE49-F238E27FC236}">
                  <a16:creationId xmlns:a16="http://schemas.microsoft.com/office/drawing/2014/main" id="{B86C9A4A-4D9C-4B70-EC02-9E138B631CD2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>
              <a:extLst>
                <a:ext uri="{FF2B5EF4-FFF2-40B4-BE49-F238E27FC236}">
                  <a16:creationId xmlns:a16="http://schemas.microsoft.com/office/drawing/2014/main" id="{2AB4AE80-BC40-BBB8-4E14-4E3A12BF41AB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>
              <a:extLst>
                <a:ext uri="{FF2B5EF4-FFF2-40B4-BE49-F238E27FC236}">
                  <a16:creationId xmlns:a16="http://schemas.microsoft.com/office/drawing/2014/main" id="{43F810B1-8AA2-A22D-30F4-B8DB8A639574}"/>
                </a:ext>
              </a:extLst>
            </p:cNvPr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>
              <a:extLst>
                <a:ext uri="{FF2B5EF4-FFF2-40B4-BE49-F238E27FC236}">
                  <a16:creationId xmlns:a16="http://schemas.microsoft.com/office/drawing/2014/main" id="{00E8E916-6483-EA45-77C5-CDE0B974FBDB}"/>
                </a:ext>
              </a:extLst>
            </p:cNvPr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>
              <a:extLst>
                <a:ext uri="{FF2B5EF4-FFF2-40B4-BE49-F238E27FC236}">
                  <a16:creationId xmlns:a16="http://schemas.microsoft.com/office/drawing/2014/main" id="{BCD66909-97ED-3B28-E803-5AE191DC89D8}"/>
                </a:ext>
              </a:extLst>
            </p:cNvPr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>
              <a:extLst>
                <a:ext uri="{FF2B5EF4-FFF2-40B4-BE49-F238E27FC236}">
                  <a16:creationId xmlns:a16="http://schemas.microsoft.com/office/drawing/2014/main" id="{55FA3A2A-74E2-144A-D557-FE680B598D0F}"/>
                </a:ext>
              </a:extLst>
            </p:cNvPr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>
              <a:extLst>
                <a:ext uri="{FF2B5EF4-FFF2-40B4-BE49-F238E27FC236}">
                  <a16:creationId xmlns:a16="http://schemas.microsoft.com/office/drawing/2014/main" id="{BC70632E-D63E-4F56-6052-8E062C49B54D}"/>
                </a:ext>
              </a:extLst>
            </p:cNvPr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>
              <a:extLst>
                <a:ext uri="{FF2B5EF4-FFF2-40B4-BE49-F238E27FC236}">
                  <a16:creationId xmlns:a16="http://schemas.microsoft.com/office/drawing/2014/main" id="{E6FBE020-2833-EC7F-A792-70386C7EF920}"/>
                </a:ext>
              </a:extLst>
            </p:cNvPr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>
              <a:extLst>
                <a:ext uri="{FF2B5EF4-FFF2-40B4-BE49-F238E27FC236}">
                  <a16:creationId xmlns:a16="http://schemas.microsoft.com/office/drawing/2014/main" id="{8B85E0F9-5B8A-2514-53F6-ACBAFBF8D969}"/>
                </a:ext>
              </a:extLst>
            </p:cNvPr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>
              <a:extLst>
                <a:ext uri="{FF2B5EF4-FFF2-40B4-BE49-F238E27FC236}">
                  <a16:creationId xmlns:a16="http://schemas.microsoft.com/office/drawing/2014/main" id="{4FE697AC-F8C4-09A2-6B7A-585C3E12F63B}"/>
                </a:ext>
              </a:extLst>
            </p:cNvPr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>
              <a:extLst>
                <a:ext uri="{FF2B5EF4-FFF2-40B4-BE49-F238E27FC236}">
                  <a16:creationId xmlns:a16="http://schemas.microsoft.com/office/drawing/2014/main" id="{B2BAC3A8-66F3-BBD0-78A6-CC3781B6191B}"/>
                </a:ext>
              </a:extLst>
            </p:cNvPr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>
              <a:extLst>
                <a:ext uri="{FF2B5EF4-FFF2-40B4-BE49-F238E27FC236}">
                  <a16:creationId xmlns:a16="http://schemas.microsoft.com/office/drawing/2014/main" id="{1557858C-EE20-C485-EB0A-F164B1A50812}"/>
                </a:ext>
              </a:extLst>
            </p:cNvPr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>
              <a:extLst>
                <a:ext uri="{FF2B5EF4-FFF2-40B4-BE49-F238E27FC236}">
                  <a16:creationId xmlns:a16="http://schemas.microsoft.com/office/drawing/2014/main" id="{14BBE09D-B3E6-BB57-22DF-B1D299AF281F}"/>
                </a:ext>
              </a:extLst>
            </p:cNvPr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>
              <a:extLst>
                <a:ext uri="{FF2B5EF4-FFF2-40B4-BE49-F238E27FC236}">
                  <a16:creationId xmlns:a16="http://schemas.microsoft.com/office/drawing/2014/main" id="{62B30ADD-E3B4-0436-6297-FCA8ED727CF6}"/>
                </a:ext>
              </a:extLst>
            </p:cNvPr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>
              <a:extLst>
                <a:ext uri="{FF2B5EF4-FFF2-40B4-BE49-F238E27FC236}">
                  <a16:creationId xmlns:a16="http://schemas.microsoft.com/office/drawing/2014/main" id="{64086510-0511-BC2D-CF20-57D49671F011}"/>
                </a:ext>
              </a:extLst>
            </p:cNvPr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>
              <a:extLst>
                <a:ext uri="{FF2B5EF4-FFF2-40B4-BE49-F238E27FC236}">
                  <a16:creationId xmlns:a16="http://schemas.microsoft.com/office/drawing/2014/main" id="{B9DD8B0D-EA07-9B8E-8F09-8F6D8B92EABF}"/>
                </a:ext>
              </a:extLst>
            </p:cNvPr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>
              <a:extLst>
                <a:ext uri="{FF2B5EF4-FFF2-40B4-BE49-F238E27FC236}">
                  <a16:creationId xmlns:a16="http://schemas.microsoft.com/office/drawing/2014/main" id="{DF0873A1-7A86-04B8-0533-CE63CF1B0FBD}"/>
                </a:ext>
              </a:extLst>
            </p:cNvPr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>
              <a:extLst>
                <a:ext uri="{FF2B5EF4-FFF2-40B4-BE49-F238E27FC236}">
                  <a16:creationId xmlns:a16="http://schemas.microsoft.com/office/drawing/2014/main" id="{3B865606-8AEA-879F-C5B7-0DED80604BF6}"/>
                </a:ext>
              </a:extLst>
            </p:cNvPr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>
              <a:extLst>
                <a:ext uri="{FF2B5EF4-FFF2-40B4-BE49-F238E27FC236}">
                  <a16:creationId xmlns:a16="http://schemas.microsoft.com/office/drawing/2014/main" id="{F2E1F485-6581-A0DC-4CC9-4560CB016F29}"/>
                </a:ext>
              </a:extLst>
            </p:cNvPr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>
              <a:extLst>
                <a:ext uri="{FF2B5EF4-FFF2-40B4-BE49-F238E27FC236}">
                  <a16:creationId xmlns:a16="http://schemas.microsoft.com/office/drawing/2014/main" id="{5A902FD8-1404-5AC6-60CB-CCF86BFAAD23}"/>
                </a:ext>
              </a:extLst>
            </p:cNvPr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>
              <a:extLst>
                <a:ext uri="{FF2B5EF4-FFF2-40B4-BE49-F238E27FC236}">
                  <a16:creationId xmlns:a16="http://schemas.microsoft.com/office/drawing/2014/main" id="{C867056E-8908-FC3A-DFB9-56BFAB6E1BBB}"/>
                </a:ext>
              </a:extLst>
            </p:cNvPr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>
              <a:extLst>
                <a:ext uri="{FF2B5EF4-FFF2-40B4-BE49-F238E27FC236}">
                  <a16:creationId xmlns:a16="http://schemas.microsoft.com/office/drawing/2014/main" id="{D3D46AAC-0452-58D3-93E4-AAFC03ADF25D}"/>
                </a:ext>
              </a:extLst>
            </p:cNvPr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>
              <a:extLst>
                <a:ext uri="{FF2B5EF4-FFF2-40B4-BE49-F238E27FC236}">
                  <a16:creationId xmlns:a16="http://schemas.microsoft.com/office/drawing/2014/main" id="{C2EC3803-E63E-2D5E-F9A0-B2407D0E513E}"/>
                </a:ext>
              </a:extLst>
            </p:cNvPr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>
              <a:extLst>
                <a:ext uri="{FF2B5EF4-FFF2-40B4-BE49-F238E27FC236}">
                  <a16:creationId xmlns:a16="http://schemas.microsoft.com/office/drawing/2014/main" id="{4F956FDE-F6EE-EDFF-71E0-A55864AA80F2}"/>
                </a:ext>
              </a:extLst>
            </p:cNvPr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>
              <a:extLst>
                <a:ext uri="{FF2B5EF4-FFF2-40B4-BE49-F238E27FC236}">
                  <a16:creationId xmlns:a16="http://schemas.microsoft.com/office/drawing/2014/main" id="{51E6D681-7ACA-B1BB-FCF4-A00601CF2EC0}"/>
                </a:ext>
              </a:extLst>
            </p:cNvPr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>
              <a:extLst>
                <a:ext uri="{FF2B5EF4-FFF2-40B4-BE49-F238E27FC236}">
                  <a16:creationId xmlns:a16="http://schemas.microsoft.com/office/drawing/2014/main" id="{3AF4A199-26C3-2240-92C3-73783C8D2280}"/>
                </a:ext>
              </a:extLst>
            </p:cNvPr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>
              <a:extLst>
                <a:ext uri="{FF2B5EF4-FFF2-40B4-BE49-F238E27FC236}">
                  <a16:creationId xmlns:a16="http://schemas.microsoft.com/office/drawing/2014/main" id="{0F61A805-89D1-359E-61FD-829603E86220}"/>
                </a:ext>
              </a:extLst>
            </p:cNvPr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>
              <a:extLst>
                <a:ext uri="{FF2B5EF4-FFF2-40B4-BE49-F238E27FC236}">
                  <a16:creationId xmlns:a16="http://schemas.microsoft.com/office/drawing/2014/main" id="{90E26A24-4DE0-0909-C77B-E45A76C9E861}"/>
                </a:ext>
              </a:extLst>
            </p:cNvPr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>
              <a:extLst>
                <a:ext uri="{FF2B5EF4-FFF2-40B4-BE49-F238E27FC236}">
                  <a16:creationId xmlns:a16="http://schemas.microsoft.com/office/drawing/2014/main" id="{F4F7E463-0AD3-B571-4408-2E54B828C6C8}"/>
                </a:ext>
              </a:extLst>
            </p:cNvPr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>
              <a:extLst>
                <a:ext uri="{FF2B5EF4-FFF2-40B4-BE49-F238E27FC236}">
                  <a16:creationId xmlns:a16="http://schemas.microsoft.com/office/drawing/2014/main" id="{BB67B6E6-0A7D-942B-63F3-2B9324462E02}"/>
                </a:ext>
              </a:extLst>
            </p:cNvPr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>
              <a:extLst>
                <a:ext uri="{FF2B5EF4-FFF2-40B4-BE49-F238E27FC236}">
                  <a16:creationId xmlns:a16="http://schemas.microsoft.com/office/drawing/2014/main" id="{76404A6F-F62A-0A67-8004-B91C54F3C4E1}"/>
                </a:ext>
              </a:extLst>
            </p:cNvPr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>
              <a:extLst>
                <a:ext uri="{FF2B5EF4-FFF2-40B4-BE49-F238E27FC236}">
                  <a16:creationId xmlns:a16="http://schemas.microsoft.com/office/drawing/2014/main" id="{C0C5ED12-EB52-5416-B707-320BD68787A3}"/>
                </a:ext>
              </a:extLst>
            </p:cNvPr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>
              <a:extLst>
                <a:ext uri="{FF2B5EF4-FFF2-40B4-BE49-F238E27FC236}">
                  <a16:creationId xmlns:a16="http://schemas.microsoft.com/office/drawing/2014/main" id="{384FB4C9-D0FD-DFCD-8FE0-B576607FDDB3}"/>
                </a:ext>
              </a:extLst>
            </p:cNvPr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>
              <a:extLst>
                <a:ext uri="{FF2B5EF4-FFF2-40B4-BE49-F238E27FC236}">
                  <a16:creationId xmlns:a16="http://schemas.microsoft.com/office/drawing/2014/main" id="{DDF09AAF-FC35-42A0-CF42-7846891EF22E}"/>
                </a:ext>
              </a:extLst>
            </p:cNvPr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>
              <a:extLst>
                <a:ext uri="{FF2B5EF4-FFF2-40B4-BE49-F238E27FC236}">
                  <a16:creationId xmlns:a16="http://schemas.microsoft.com/office/drawing/2014/main" id="{C60F119E-740D-0F1B-C4EC-C9DF5509476E}"/>
                </a:ext>
              </a:extLst>
            </p:cNvPr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>
              <a:extLst>
                <a:ext uri="{FF2B5EF4-FFF2-40B4-BE49-F238E27FC236}">
                  <a16:creationId xmlns:a16="http://schemas.microsoft.com/office/drawing/2014/main" id="{2D94821D-CEAE-5E39-1657-26B7CDE07620}"/>
                </a:ext>
              </a:extLst>
            </p:cNvPr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>
              <a:extLst>
                <a:ext uri="{FF2B5EF4-FFF2-40B4-BE49-F238E27FC236}">
                  <a16:creationId xmlns:a16="http://schemas.microsoft.com/office/drawing/2014/main" id="{BCB06912-9A88-BDB8-92A0-4C0CE12B2FD7}"/>
                </a:ext>
              </a:extLst>
            </p:cNvPr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>
              <a:extLst>
                <a:ext uri="{FF2B5EF4-FFF2-40B4-BE49-F238E27FC236}">
                  <a16:creationId xmlns:a16="http://schemas.microsoft.com/office/drawing/2014/main" id="{13F8E4B1-6278-F556-4385-B947473CD001}"/>
                </a:ext>
              </a:extLst>
            </p:cNvPr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>
              <a:extLst>
                <a:ext uri="{FF2B5EF4-FFF2-40B4-BE49-F238E27FC236}">
                  <a16:creationId xmlns:a16="http://schemas.microsoft.com/office/drawing/2014/main" id="{304A6B26-1520-7DB5-2BE3-D39592F256C0}"/>
                </a:ext>
              </a:extLst>
            </p:cNvPr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>
              <a:extLst>
                <a:ext uri="{FF2B5EF4-FFF2-40B4-BE49-F238E27FC236}">
                  <a16:creationId xmlns:a16="http://schemas.microsoft.com/office/drawing/2014/main" id="{8659027B-14B1-5BB0-4CA0-A812F73E0EAB}"/>
                </a:ext>
              </a:extLst>
            </p:cNvPr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>
              <a:extLst>
                <a:ext uri="{FF2B5EF4-FFF2-40B4-BE49-F238E27FC236}">
                  <a16:creationId xmlns:a16="http://schemas.microsoft.com/office/drawing/2014/main" id="{AC801C1D-41EE-C03B-133A-9BF18E0A3E9E}"/>
                </a:ext>
              </a:extLst>
            </p:cNvPr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>
              <a:extLst>
                <a:ext uri="{FF2B5EF4-FFF2-40B4-BE49-F238E27FC236}">
                  <a16:creationId xmlns:a16="http://schemas.microsoft.com/office/drawing/2014/main" id="{A7A25FD5-6058-1F61-0BC7-298C4ECDB8DB}"/>
                </a:ext>
              </a:extLst>
            </p:cNvPr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>
              <a:extLst>
                <a:ext uri="{FF2B5EF4-FFF2-40B4-BE49-F238E27FC236}">
                  <a16:creationId xmlns:a16="http://schemas.microsoft.com/office/drawing/2014/main" id="{EA55A2B6-CC1D-AE08-ECFA-72284DE73980}"/>
                </a:ext>
              </a:extLst>
            </p:cNvPr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>
              <a:extLst>
                <a:ext uri="{FF2B5EF4-FFF2-40B4-BE49-F238E27FC236}">
                  <a16:creationId xmlns:a16="http://schemas.microsoft.com/office/drawing/2014/main" id="{4C2C2044-4324-5C7D-D20E-D2EBA8DE6CB0}"/>
                </a:ext>
              </a:extLst>
            </p:cNvPr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>
              <a:extLst>
                <a:ext uri="{FF2B5EF4-FFF2-40B4-BE49-F238E27FC236}">
                  <a16:creationId xmlns:a16="http://schemas.microsoft.com/office/drawing/2014/main" id="{E3F6449A-6751-1709-EEB9-0F95CD69A75C}"/>
                </a:ext>
              </a:extLst>
            </p:cNvPr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>
              <a:extLst>
                <a:ext uri="{FF2B5EF4-FFF2-40B4-BE49-F238E27FC236}">
                  <a16:creationId xmlns:a16="http://schemas.microsoft.com/office/drawing/2014/main" id="{00688FF6-2E7F-0068-1742-086D9AE933A0}"/>
                </a:ext>
              </a:extLst>
            </p:cNvPr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>
              <a:extLst>
                <a:ext uri="{FF2B5EF4-FFF2-40B4-BE49-F238E27FC236}">
                  <a16:creationId xmlns:a16="http://schemas.microsoft.com/office/drawing/2014/main" id="{B8C7E8FA-8993-8848-2014-1801EFF0511C}"/>
                </a:ext>
              </a:extLst>
            </p:cNvPr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>
              <a:extLst>
                <a:ext uri="{FF2B5EF4-FFF2-40B4-BE49-F238E27FC236}">
                  <a16:creationId xmlns:a16="http://schemas.microsoft.com/office/drawing/2014/main" id="{6DBD5E66-1D24-CB7A-BA23-85933BE8129A}"/>
                </a:ext>
              </a:extLst>
            </p:cNvPr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>
              <a:extLst>
                <a:ext uri="{FF2B5EF4-FFF2-40B4-BE49-F238E27FC236}">
                  <a16:creationId xmlns:a16="http://schemas.microsoft.com/office/drawing/2014/main" id="{50C7D218-7435-CBDE-F382-926C914E631C}"/>
                </a:ext>
              </a:extLst>
            </p:cNvPr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>
              <a:extLst>
                <a:ext uri="{FF2B5EF4-FFF2-40B4-BE49-F238E27FC236}">
                  <a16:creationId xmlns:a16="http://schemas.microsoft.com/office/drawing/2014/main" id="{17A5FE58-AAF6-8740-0275-A357AAA61467}"/>
                </a:ext>
              </a:extLst>
            </p:cNvPr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>
              <a:extLst>
                <a:ext uri="{FF2B5EF4-FFF2-40B4-BE49-F238E27FC236}">
                  <a16:creationId xmlns:a16="http://schemas.microsoft.com/office/drawing/2014/main" id="{D84EBA26-4D9D-B542-8185-F3B4DB0E88EF}"/>
                </a:ext>
              </a:extLst>
            </p:cNvPr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>
              <a:extLst>
                <a:ext uri="{FF2B5EF4-FFF2-40B4-BE49-F238E27FC236}">
                  <a16:creationId xmlns:a16="http://schemas.microsoft.com/office/drawing/2014/main" id="{FA37D80D-C13A-95A2-E027-17637410AFA2}"/>
                </a:ext>
              </a:extLst>
            </p:cNvPr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>
              <a:extLst>
                <a:ext uri="{FF2B5EF4-FFF2-40B4-BE49-F238E27FC236}">
                  <a16:creationId xmlns:a16="http://schemas.microsoft.com/office/drawing/2014/main" id="{D5313E4B-89B3-B372-95BC-41D98E8B2194}"/>
                </a:ext>
              </a:extLst>
            </p:cNvPr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>
              <a:extLst>
                <a:ext uri="{FF2B5EF4-FFF2-40B4-BE49-F238E27FC236}">
                  <a16:creationId xmlns:a16="http://schemas.microsoft.com/office/drawing/2014/main" id="{976D67AA-3BD3-E9D3-9DBF-70612AE7EDE8}"/>
                </a:ext>
              </a:extLst>
            </p:cNvPr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>
              <a:extLst>
                <a:ext uri="{FF2B5EF4-FFF2-40B4-BE49-F238E27FC236}">
                  <a16:creationId xmlns:a16="http://schemas.microsoft.com/office/drawing/2014/main" id="{4662F698-1981-29FA-A441-4769D2D88F5A}"/>
                </a:ext>
              </a:extLst>
            </p:cNvPr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>
              <a:extLst>
                <a:ext uri="{FF2B5EF4-FFF2-40B4-BE49-F238E27FC236}">
                  <a16:creationId xmlns:a16="http://schemas.microsoft.com/office/drawing/2014/main" id="{044D9D52-7F05-52DF-12A2-F8CBB393652E}"/>
                </a:ext>
              </a:extLst>
            </p:cNvPr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>
              <a:extLst>
                <a:ext uri="{FF2B5EF4-FFF2-40B4-BE49-F238E27FC236}">
                  <a16:creationId xmlns:a16="http://schemas.microsoft.com/office/drawing/2014/main" id="{98C41E05-3025-8154-C641-DAB213C44893}"/>
                </a:ext>
              </a:extLst>
            </p:cNvPr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>
              <a:extLst>
                <a:ext uri="{FF2B5EF4-FFF2-40B4-BE49-F238E27FC236}">
                  <a16:creationId xmlns:a16="http://schemas.microsoft.com/office/drawing/2014/main" id="{0D10D6D8-8E8E-F0D3-5F84-2EB308D53D4B}"/>
                </a:ext>
              </a:extLst>
            </p:cNvPr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>
              <a:extLst>
                <a:ext uri="{FF2B5EF4-FFF2-40B4-BE49-F238E27FC236}">
                  <a16:creationId xmlns:a16="http://schemas.microsoft.com/office/drawing/2014/main" id="{FAE182AF-35B4-8E1C-CAAA-7BB33429454D}"/>
                </a:ext>
              </a:extLst>
            </p:cNvPr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965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C136D138-1E5A-A693-39F5-C16CE81E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0F730E9C-9940-28E5-A3E3-BDFE68909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</a:t>
            </a:r>
            <a:endParaRPr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8B829E-4A33-77B0-5641-A7F057913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39496"/>
              </p:ext>
            </p:extLst>
          </p:nvPr>
        </p:nvGraphicFramePr>
        <p:xfrm>
          <a:off x="719999" y="1264257"/>
          <a:ext cx="7710899" cy="33123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45064">
                  <a:extLst>
                    <a:ext uri="{9D8B030D-6E8A-4147-A177-3AD203B41FA5}">
                      <a16:colId xmlns:a16="http://schemas.microsoft.com/office/drawing/2014/main" val="561380600"/>
                    </a:ext>
                  </a:extLst>
                </a:gridCol>
                <a:gridCol w="2420690">
                  <a:extLst>
                    <a:ext uri="{9D8B030D-6E8A-4147-A177-3AD203B41FA5}">
                      <a16:colId xmlns:a16="http://schemas.microsoft.com/office/drawing/2014/main" val="1733487991"/>
                    </a:ext>
                  </a:extLst>
                </a:gridCol>
                <a:gridCol w="4145145">
                  <a:extLst>
                    <a:ext uri="{9D8B030D-6E8A-4147-A177-3AD203B41FA5}">
                      <a16:colId xmlns:a16="http://schemas.microsoft.com/office/drawing/2014/main" val="128759431"/>
                    </a:ext>
                  </a:extLst>
                </a:gridCol>
              </a:tblGrid>
              <a:tr h="254654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endParaRPr lang="ko-KR" altLang="en-US" sz="1000" b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54924" marR="54924" marT="36616" marB="36616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역할</a:t>
                      </a:r>
                    </a:p>
                  </a:txBody>
                  <a:tcPr marL="54924" marR="54924" marT="36616" marB="36616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주요 기술 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 Technology)</a:t>
                      </a:r>
                    </a:p>
                  </a:txBody>
                  <a:tcPr marL="54924" marR="54924" marT="36616" marB="36616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526237"/>
                  </a:ext>
                </a:extLst>
              </a:tr>
              <a:tr h="1045653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1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백엔드</a:t>
                      </a:r>
                      <a:endParaRPr lang="en-US" altLang="ko-KR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4924" marR="54924" marT="36616" marB="36616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중앙 제어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데이터 관리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실시간 알림 전송</a:t>
                      </a: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프레임워크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Django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실시간 통신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Django, WebSocket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RTSP</a:t>
                      </a:r>
                      <a:endParaRPr lang="en-US" sz="10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웹서버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Daphne (ASGI)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en-US" sz="10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DB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SQLite</a:t>
                      </a: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255503"/>
                  </a:ext>
                </a:extLst>
              </a:tr>
              <a:tr h="1045653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1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프론트엔드</a:t>
                      </a:r>
                      <a:endParaRPr lang="ko-KR" altLang="en-US" sz="1200" b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54924" marR="54924" marT="36616" marB="36616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사용자 인터페이스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UI),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데이터 시각화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P2P </a:t>
                      </a: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영상 통화</a:t>
                      </a: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기본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HTML5, CSS3, JavaScript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반응형 지원</a:t>
                      </a:r>
                      <a:endParaRPr lang="ko-KR" altLang="en-US" sz="1000" b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427571"/>
                  </a:ext>
                </a:extLst>
              </a:tr>
              <a:tr h="957262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en-US" sz="1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AI/ML </a:t>
                      </a:r>
                      <a:r>
                        <a:rPr lang="ko-KR" altLang="en-US" sz="12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엔진</a:t>
                      </a:r>
                      <a:endParaRPr lang="ko-KR" altLang="en-US" sz="1200" b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54924" marR="54924" marT="36616" marB="36616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실시간 영상 분석 및</a:t>
                      </a:r>
                      <a:endParaRPr lang="en-US" altLang="ko-KR" sz="10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ko-KR" altLang="en-US" sz="1000" b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객체 감지</a:t>
                      </a: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딥러닝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PyTorch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 </a:t>
                      </a:r>
                      <a:r>
                        <a:rPr lang="en-US" sz="10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TorchVision</a:t>
                      </a:r>
                      <a:endParaRPr lang="en-US" sz="10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객체감지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Ultralytics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(YOLOv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8/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11)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영상처리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OpenCV</a:t>
                      </a:r>
                    </a:p>
                    <a:p>
                      <a:pPr fontAlgn="t">
                        <a:lnSpc>
                          <a:spcPts val="1500"/>
                        </a:lnSpc>
                      </a:pP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 </a:t>
                      </a:r>
                      <a:r>
                        <a:rPr lang="ko-KR" altLang="en-US" sz="1000" b="1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수치연산</a:t>
                      </a:r>
                      <a:r>
                        <a:rPr lang="en-US" altLang="ko-KR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 </a:t>
                      </a:r>
                      <a:r>
                        <a:rPr lang="en-US" sz="10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NumPy, SciPy, Scikit-learn</a:t>
                      </a:r>
                    </a:p>
                  </a:txBody>
                  <a:tcPr marL="54924" marR="54924" marT="36616" marB="36616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91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86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6124D70D-CBED-C8AC-8367-4496C7A2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76715C33-3431-FBE8-C0D7-3098853B3C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활용 데이터 셋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693" name="Google Shape;1693;p32">
            <a:extLst>
              <a:ext uri="{FF2B5EF4-FFF2-40B4-BE49-F238E27FC236}">
                <a16:creationId xmlns:a16="http://schemas.microsoft.com/office/drawing/2014/main" id="{6708F856-463D-969B-ED5B-EACBE38D2B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9511" y="3618989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가명화</a:t>
            </a:r>
            <a:r>
              <a:rPr lang="en-US" altLang="ko-KR" dirty="0"/>
              <a:t>,</a:t>
            </a:r>
            <a:r>
              <a:rPr lang="ko-KR" altLang="en-US" dirty="0"/>
              <a:t> 얼굴인식 불가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인상착의 </a:t>
            </a:r>
            <a:r>
              <a:rPr lang="en-US" altLang="ko-KR" dirty="0"/>
              <a:t>metadata</a:t>
            </a:r>
            <a:endParaRPr dirty="0"/>
          </a:p>
        </p:txBody>
      </p:sp>
      <p:sp>
        <p:nvSpPr>
          <p:cNvPr id="1694" name="Google Shape;1694;p32">
            <a:extLst>
              <a:ext uri="{FF2B5EF4-FFF2-40B4-BE49-F238E27FC236}">
                <a16:creationId xmlns:a16="http://schemas.microsoft.com/office/drawing/2014/main" id="{B6C1EC66-A773-9A98-F01B-B74BD9A382A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686279" y="3618978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영리적</a:t>
            </a:r>
            <a:r>
              <a:rPr lang="en-US" altLang="ko-KR" dirty="0"/>
              <a:t>,</a:t>
            </a:r>
            <a:r>
              <a:rPr lang="ko-KR" altLang="en-US" dirty="0"/>
              <a:t> 비영리적 사용가능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한국지능정보 사회 </a:t>
            </a:r>
            <a:r>
              <a:rPr lang="ko-KR" altLang="en-US" dirty="0" err="1"/>
              <a:t>진응원</a:t>
            </a:r>
            <a:r>
              <a:rPr lang="ko-KR" altLang="en-US" dirty="0"/>
              <a:t> 사업결과 임을 공시</a:t>
            </a:r>
            <a:endParaRPr dirty="0"/>
          </a:p>
        </p:txBody>
      </p:sp>
      <p:sp>
        <p:nvSpPr>
          <p:cNvPr id="1697" name="Google Shape;1697;p32">
            <a:extLst>
              <a:ext uri="{FF2B5EF4-FFF2-40B4-BE49-F238E27FC236}">
                <a16:creationId xmlns:a16="http://schemas.microsoft.com/office/drawing/2014/main" id="{BD014740-EBE8-FC3B-CABF-CA8DABCCE68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69511" y="2926543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특징</a:t>
            </a:r>
            <a:endParaRPr dirty="0"/>
          </a:p>
        </p:txBody>
      </p:sp>
      <p:sp>
        <p:nvSpPr>
          <p:cNvPr id="1698" name="Google Shape;1698;p32">
            <a:extLst>
              <a:ext uri="{FF2B5EF4-FFF2-40B4-BE49-F238E27FC236}">
                <a16:creationId xmlns:a16="http://schemas.microsoft.com/office/drawing/2014/main" id="{4AAA3A37-912F-79B0-6B1F-5360B2D7341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686279" y="2926554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라이선스</a:t>
            </a: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F9F74-5B4F-5F37-B836-59491CBA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9" y="1284986"/>
            <a:ext cx="7772400" cy="1286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5DD0E0-286B-61B5-5056-9E200F98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91" y="5416613"/>
            <a:ext cx="5334000" cy="1803400"/>
          </a:xfrm>
          <a:prstGeom prst="rect">
            <a:avLst/>
          </a:prstGeom>
        </p:spPr>
      </p:pic>
      <p:sp>
        <p:nvSpPr>
          <p:cNvPr id="2" name="Google Shape;1694;p32">
            <a:extLst>
              <a:ext uri="{FF2B5EF4-FFF2-40B4-BE49-F238E27FC236}">
                <a16:creationId xmlns:a16="http://schemas.microsoft.com/office/drawing/2014/main" id="{7574928A-82B1-373A-9C40-F8668A7EB688}"/>
              </a:ext>
            </a:extLst>
          </p:cNvPr>
          <p:cNvSpPr txBox="1">
            <a:spLocks/>
          </p:cNvSpPr>
          <p:nvPr/>
        </p:nvSpPr>
        <p:spPr>
          <a:xfrm>
            <a:off x="6181575" y="3618967"/>
            <a:ext cx="3633537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dirty="0"/>
              <a:t>400</a:t>
            </a:r>
            <a:r>
              <a:rPr lang="ko-KR" altLang="en-US" dirty="0"/>
              <a:t>만 장 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목적에 부합한 </a:t>
            </a:r>
            <a:r>
              <a:rPr lang="en-US" altLang="ko-KR" dirty="0"/>
              <a:t>20</a:t>
            </a:r>
            <a:r>
              <a:rPr lang="ko-KR" altLang="en-US" dirty="0"/>
              <a:t>만장 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Google Shape;1698;p32">
            <a:extLst>
              <a:ext uri="{FF2B5EF4-FFF2-40B4-BE49-F238E27FC236}">
                <a16:creationId xmlns:a16="http://schemas.microsoft.com/office/drawing/2014/main" id="{8EDAF2FF-87E0-2029-25F5-CC0142BF3507}"/>
              </a:ext>
            </a:extLst>
          </p:cNvPr>
          <p:cNvSpPr txBox="1">
            <a:spLocks/>
          </p:cNvSpPr>
          <p:nvPr/>
        </p:nvSpPr>
        <p:spPr>
          <a:xfrm>
            <a:off x="6181575" y="2926543"/>
            <a:ext cx="3633537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0" i="0" u="none" strike="noStrike" cap="none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ko-KR" altLang="en-US" dirty="0"/>
              <a:t>학습 데이터 수</a:t>
            </a:r>
          </a:p>
        </p:txBody>
      </p:sp>
    </p:spTree>
    <p:extLst>
      <p:ext uri="{BB962C8B-B14F-4D97-AF65-F5344CB8AC3E}">
        <p14:creationId xmlns:p14="http://schemas.microsoft.com/office/powerpoint/2010/main" val="755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41D01589-F979-8596-9125-38025037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B13D1-69A9-D1A2-F2A3-FFA0F0D6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95" r="10278"/>
          <a:stretch>
            <a:fillRect/>
          </a:stretch>
        </p:blipFill>
        <p:spPr>
          <a:xfrm>
            <a:off x="720000" y="1297684"/>
            <a:ext cx="7710769" cy="1457116"/>
          </a:xfrm>
          <a:prstGeom prst="rect">
            <a:avLst/>
          </a:prstGeom>
        </p:spPr>
      </p:pic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07ADD754-C206-1624-FD90-5B3B0D48E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활용 데이터 셋 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693" name="Google Shape;1693;p32">
            <a:extLst>
              <a:ext uri="{FF2B5EF4-FFF2-40B4-BE49-F238E27FC236}">
                <a16:creationId xmlns:a16="http://schemas.microsoft.com/office/drawing/2014/main" id="{593090B3-BB90-C71C-8A6F-0D68E23141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8463" y="3618989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가명화</a:t>
            </a:r>
            <a:r>
              <a:rPr lang="en-US" altLang="ko-KR" dirty="0"/>
              <a:t>,</a:t>
            </a:r>
            <a:r>
              <a:rPr lang="ko-KR" altLang="en-US" dirty="0"/>
              <a:t> 얼굴인식 불가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인상착의 </a:t>
            </a:r>
            <a:r>
              <a:rPr lang="en-US" altLang="ko-KR" dirty="0"/>
              <a:t>metadata</a:t>
            </a:r>
            <a:endParaRPr dirty="0"/>
          </a:p>
        </p:txBody>
      </p:sp>
      <p:sp>
        <p:nvSpPr>
          <p:cNvPr id="1694" name="Google Shape;1694;p32">
            <a:extLst>
              <a:ext uri="{FF2B5EF4-FFF2-40B4-BE49-F238E27FC236}">
                <a16:creationId xmlns:a16="http://schemas.microsoft.com/office/drawing/2014/main" id="{3D2D7BDC-99CF-2CD3-4EA7-8A79FC75D4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755231" y="3618978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영리적</a:t>
            </a:r>
            <a:r>
              <a:rPr lang="en-US" altLang="ko-KR" dirty="0"/>
              <a:t>,</a:t>
            </a:r>
            <a:r>
              <a:rPr lang="ko-KR" altLang="en-US" dirty="0"/>
              <a:t> 비영리적 사용가능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한국지능정보 사회 진흥원 사업결과 임을 공시</a:t>
            </a:r>
            <a:endParaRPr dirty="0"/>
          </a:p>
        </p:txBody>
      </p:sp>
      <p:sp>
        <p:nvSpPr>
          <p:cNvPr id="1697" name="Google Shape;1697;p32">
            <a:extLst>
              <a:ext uri="{FF2B5EF4-FFF2-40B4-BE49-F238E27FC236}">
                <a16:creationId xmlns:a16="http://schemas.microsoft.com/office/drawing/2014/main" id="{74D5E925-306D-9BE1-A8E2-7323F0A2E0D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38463" y="2926543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특징</a:t>
            </a:r>
            <a:endParaRPr dirty="0"/>
          </a:p>
        </p:txBody>
      </p:sp>
      <p:sp>
        <p:nvSpPr>
          <p:cNvPr id="1698" name="Google Shape;1698;p32">
            <a:extLst>
              <a:ext uri="{FF2B5EF4-FFF2-40B4-BE49-F238E27FC236}">
                <a16:creationId xmlns:a16="http://schemas.microsoft.com/office/drawing/2014/main" id="{8E615A2A-B27A-D04E-725D-5C40E3CBACB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755231" y="2926554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라이선스</a:t>
            </a: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2C8D71-0904-4365-8F69-D6E5241C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191" y="5416613"/>
            <a:ext cx="5334000" cy="1803400"/>
          </a:xfrm>
          <a:prstGeom prst="rect">
            <a:avLst/>
          </a:prstGeom>
        </p:spPr>
      </p:pic>
      <p:sp>
        <p:nvSpPr>
          <p:cNvPr id="2" name="Google Shape;1694;p32">
            <a:extLst>
              <a:ext uri="{FF2B5EF4-FFF2-40B4-BE49-F238E27FC236}">
                <a16:creationId xmlns:a16="http://schemas.microsoft.com/office/drawing/2014/main" id="{7EE8E786-D8E5-BFBA-E198-C3A113FF2688}"/>
              </a:ext>
            </a:extLst>
          </p:cNvPr>
          <p:cNvSpPr txBox="1">
            <a:spLocks/>
          </p:cNvSpPr>
          <p:nvPr/>
        </p:nvSpPr>
        <p:spPr>
          <a:xfrm>
            <a:off x="6250527" y="3618967"/>
            <a:ext cx="3633537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dirty="0"/>
              <a:t>200</a:t>
            </a:r>
            <a:r>
              <a:rPr lang="ko-KR" altLang="en-US" dirty="0"/>
              <a:t>만 장 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150</a:t>
            </a:r>
            <a:r>
              <a:rPr lang="ko-KR" altLang="en-US" dirty="0"/>
              <a:t>만장이 목적에 부합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중 </a:t>
            </a:r>
            <a:r>
              <a:rPr lang="en-US" altLang="ko-KR" dirty="0"/>
              <a:t>15</a:t>
            </a:r>
            <a:r>
              <a:rPr lang="ko-KR" altLang="en-US" dirty="0"/>
              <a:t>만장 활용</a:t>
            </a:r>
          </a:p>
        </p:txBody>
      </p:sp>
      <p:sp>
        <p:nvSpPr>
          <p:cNvPr id="3" name="Google Shape;1698;p32">
            <a:extLst>
              <a:ext uri="{FF2B5EF4-FFF2-40B4-BE49-F238E27FC236}">
                <a16:creationId xmlns:a16="http://schemas.microsoft.com/office/drawing/2014/main" id="{D9A78692-7173-A1F7-D308-D0CC97EE10A8}"/>
              </a:ext>
            </a:extLst>
          </p:cNvPr>
          <p:cNvSpPr txBox="1">
            <a:spLocks/>
          </p:cNvSpPr>
          <p:nvPr/>
        </p:nvSpPr>
        <p:spPr>
          <a:xfrm>
            <a:off x="6250527" y="2926543"/>
            <a:ext cx="3633537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0" i="0" u="none" strike="noStrike" cap="none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ko-KR" altLang="en-US" dirty="0"/>
              <a:t>학습 데이터 수</a:t>
            </a:r>
          </a:p>
        </p:txBody>
      </p:sp>
    </p:spTree>
    <p:extLst>
      <p:ext uri="{BB962C8B-B14F-4D97-AF65-F5344CB8AC3E}">
        <p14:creationId xmlns:p14="http://schemas.microsoft.com/office/powerpoint/2010/main" val="25439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9FDC44D9-AF60-4828-AFA6-CF5F82BE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LOv9 Explained: The New State-of-the-Art Object Detection Model | Encord">
            <a:extLst>
              <a:ext uri="{FF2B5EF4-FFF2-40B4-BE49-F238E27FC236}">
                <a16:creationId xmlns:a16="http://schemas.microsoft.com/office/drawing/2014/main" id="{DC372BA0-6D9E-F847-DB48-9BE6662F9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8764" b="13901"/>
          <a:stretch>
            <a:fillRect/>
          </a:stretch>
        </p:blipFill>
        <p:spPr bwMode="auto">
          <a:xfrm>
            <a:off x="-1206129" y="1461651"/>
            <a:ext cx="5778129" cy="309129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831EAC90-FE1D-801C-94D0-2557D1558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5905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</a:rPr>
              <a:t>사용 기술 </a:t>
            </a:r>
            <a:r>
              <a:rPr lang="en-US" altLang="ko-KR" dirty="0">
                <a:solidFill>
                  <a:schemeClr val="tx1"/>
                </a:solidFill>
              </a:rPr>
              <a:t>–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Object Detection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D11482A2-4E46-68C5-3AC1-5E14592146A6}"/>
              </a:ext>
            </a:extLst>
          </p:cNvPr>
          <p:cNvSpPr txBox="1"/>
          <p:nvPr/>
        </p:nvSpPr>
        <p:spPr>
          <a:xfrm>
            <a:off x="4844152" y="1553958"/>
            <a:ext cx="3583298" cy="2959584"/>
          </a:xfrm>
          <a:prstGeom prst="rect">
            <a:avLst/>
          </a:prstGeom>
        </p:spPr>
        <p:txBody>
          <a:bodyPr vert="horz" wrap="square" lIns="0" tIns="4881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YOLOv8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3.2 M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pretrained-model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fine-tuning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</a:rPr>
              <a:t>AGPL3.0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3" name="Google Shape;206;p17">
            <a:extLst>
              <a:ext uri="{FF2B5EF4-FFF2-40B4-BE49-F238E27FC236}">
                <a16:creationId xmlns:a16="http://schemas.microsoft.com/office/drawing/2014/main" id="{DE790BEA-28DC-D37E-68C7-DA01DC2B0C50}"/>
              </a:ext>
            </a:extLst>
          </p:cNvPr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4" name="Google Shape;207;p17">
              <a:extLst>
                <a:ext uri="{FF2B5EF4-FFF2-40B4-BE49-F238E27FC236}">
                  <a16:creationId xmlns:a16="http://schemas.microsoft.com/office/drawing/2014/main" id="{42AB3BDF-843D-7743-DA9F-44CECDBB1405}"/>
                </a:ext>
              </a:extLst>
            </p:cNvPr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" name="Google Shape;208;p17">
                <a:extLst>
                  <a:ext uri="{FF2B5EF4-FFF2-40B4-BE49-F238E27FC236}">
                    <a16:creationId xmlns:a16="http://schemas.microsoft.com/office/drawing/2014/main" id="{47602544-B13A-28AC-3393-87815F1CC2BB}"/>
                  </a:ext>
                </a:extLst>
              </p:cNvPr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209;p17">
                <a:extLst>
                  <a:ext uri="{FF2B5EF4-FFF2-40B4-BE49-F238E27FC236}">
                    <a16:creationId xmlns:a16="http://schemas.microsoft.com/office/drawing/2014/main" id="{28B3E334-B609-4193-8302-EDDF13091F9C}"/>
                  </a:ext>
                </a:extLst>
              </p:cNvPr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" name="Google Shape;210;p17">
                <a:extLst>
                  <a:ext uri="{FF2B5EF4-FFF2-40B4-BE49-F238E27FC236}">
                    <a16:creationId xmlns:a16="http://schemas.microsoft.com/office/drawing/2014/main" id="{F897F35A-EDE5-0425-CF12-54FFF14E90F6}"/>
                  </a:ext>
                </a:extLst>
              </p:cNvPr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" name="Google Shape;211;p17">
              <a:extLst>
                <a:ext uri="{FF2B5EF4-FFF2-40B4-BE49-F238E27FC236}">
                  <a16:creationId xmlns:a16="http://schemas.microsoft.com/office/drawing/2014/main" id="{73D6CA58-52CF-7618-AFBC-8DF82C372BF2}"/>
                </a:ext>
              </a:extLst>
            </p:cNvPr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" name="Google Shape;212;p17">
                <a:extLst>
                  <a:ext uri="{FF2B5EF4-FFF2-40B4-BE49-F238E27FC236}">
                    <a16:creationId xmlns:a16="http://schemas.microsoft.com/office/drawing/2014/main" id="{9055EDBF-EFA4-A285-F6F7-2AFA008737FA}"/>
                  </a:ext>
                </a:extLst>
              </p:cNvPr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Google Shape;213;p17">
                <a:extLst>
                  <a:ext uri="{FF2B5EF4-FFF2-40B4-BE49-F238E27FC236}">
                    <a16:creationId xmlns:a16="http://schemas.microsoft.com/office/drawing/2014/main" id="{28FE384A-BD4D-3239-A7D5-2E47D7CBBD07}"/>
                  </a:ext>
                </a:extLst>
              </p:cNvPr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" name="Google Shape;214;p17">
                <a:extLst>
                  <a:ext uri="{FF2B5EF4-FFF2-40B4-BE49-F238E27FC236}">
                    <a16:creationId xmlns:a16="http://schemas.microsoft.com/office/drawing/2014/main" id="{ACA061DA-4D05-6E65-8485-A51A20E6A4AB}"/>
                  </a:ext>
                </a:extLst>
              </p:cNvPr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10845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07D89040-2967-C3D6-A6C4-E2CAC002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C880AA56-23FB-0E38-6DF8-4195DC433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5905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</a:rPr>
              <a:t>사용 기술 </a:t>
            </a:r>
            <a:r>
              <a:rPr lang="en-US" altLang="ko-KR" dirty="0">
                <a:solidFill>
                  <a:schemeClr val="tx1"/>
                </a:solidFill>
              </a:rPr>
              <a:t>–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Re_Identification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0CDC0BE3-28BF-A96F-BAC0-14E9093E4642}"/>
              </a:ext>
            </a:extLst>
          </p:cNvPr>
          <p:cNvSpPr txBox="1"/>
          <p:nvPr/>
        </p:nvSpPr>
        <p:spPr>
          <a:xfrm>
            <a:off x="4673236" y="1656644"/>
            <a:ext cx="3583298" cy="2220920"/>
          </a:xfrm>
          <a:prstGeom prst="rect">
            <a:avLst/>
          </a:prstGeom>
        </p:spPr>
        <p:txBody>
          <a:bodyPr vert="horz" wrap="square" lIns="0" tIns="4881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여러번</a:t>
            </a:r>
            <a:r>
              <a:rPr lang="ko-KR" altLang="en-US" sz="2400" dirty="0"/>
              <a:t> 등장하는 대상을</a:t>
            </a:r>
            <a:br>
              <a:rPr lang="en-US" altLang="ko-KR" sz="2400" dirty="0"/>
            </a:br>
            <a:r>
              <a:rPr lang="ko-KR" altLang="en-US" sz="2400" dirty="0"/>
              <a:t>하나의 </a:t>
            </a:r>
            <a:r>
              <a:rPr lang="en-US" altLang="ko-KR" sz="2400" dirty="0"/>
              <a:t>ID</a:t>
            </a:r>
            <a:r>
              <a:rPr lang="ko-KR" altLang="en-US" sz="2400" dirty="0"/>
              <a:t>로 </a:t>
            </a:r>
            <a:r>
              <a:rPr lang="en-US" altLang="ko-KR" sz="2400" dirty="0"/>
              <a:t>tagging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Feature embedding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대상에 대한 사전정보 </a:t>
            </a:r>
            <a:r>
              <a:rPr lang="en-US" altLang="ko-KR" sz="2400" dirty="0"/>
              <a:t>X</a:t>
            </a:r>
          </a:p>
        </p:txBody>
      </p:sp>
      <p:grpSp>
        <p:nvGrpSpPr>
          <p:cNvPr id="3" name="Google Shape;206;p17">
            <a:extLst>
              <a:ext uri="{FF2B5EF4-FFF2-40B4-BE49-F238E27FC236}">
                <a16:creationId xmlns:a16="http://schemas.microsoft.com/office/drawing/2014/main" id="{C9D153CE-5EA3-5549-4DEC-8F885D915C3E}"/>
              </a:ext>
            </a:extLst>
          </p:cNvPr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4" name="Google Shape;207;p17">
              <a:extLst>
                <a:ext uri="{FF2B5EF4-FFF2-40B4-BE49-F238E27FC236}">
                  <a16:creationId xmlns:a16="http://schemas.microsoft.com/office/drawing/2014/main" id="{83276F62-1393-B6EC-7721-57268CF4191C}"/>
                </a:ext>
              </a:extLst>
            </p:cNvPr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" name="Google Shape;208;p17">
                <a:extLst>
                  <a:ext uri="{FF2B5EF4-FFF2-40B4-BE49-F238E27FC236}">
                    <a16:creationId xmlns:a16="http://schemas.microsoft.com/office/drawing/2014/main" id="{0C9B5ABA-0BEF-B67F-8452-7B2779E05E90}"/>
                  </a:ext>
                </a:extLst>
              </p:cNvPr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209;p17">
                <a:extLst>
                  <a:ext uri="{FF2B5EF4-FFF2-40B4-BE49-F238E27FC236}">
                    <a16:creationId xmlns:a16="http://schemas.microsoft.com/office/drawing/2014/main" id="{6867BCE8-6801-3849-19F5-50703635AB4F}"/>
                  </a:ext>
                </a:extLst>
              </p:cNvPr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" name="Google Shape;210;p17">
                <a:extLst>
                  <a:ext uri="{FF2B5EF4-FFF2-40B4-BE49-F238E27FC236}">
                    <a16:creationId xmlns:a16="http://schemas.microsoft.com/office/drawing/2014/main" id="{25989D6E-E831-C95D-782C-97DD20023D36}"/>
                  </a:ext>
                </a:extLst>
              </p:cNvPr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" name="Google Shape;211;p17">
              <a:extLst>
                <a:ext uri="{FF2B5EF4-FFF2-40B4-BE49-F238E27FC236}">
                  <a16:creationId xmlns:a16="http://schemas.microsoft.com/office/drawing/2014/main" id="{D9C7E48D-465B-0334-178D-722C1067D833}"/>
                </a:ext>
              </a:extLst>
            </p:cNvPr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" name="Google Shape;212;p17">
                <a:extLst>
                  <a:ext uri="{FF2B5EF4-FFF2-40B4-BE49-F238E27FC236}">
                    <a16:creationId xmlns:a16="http://schemas.microsoft.com/office/drawing/2014/main" id="{0D93517F-B01C-36A1-5CE3-718691F406A3}"/>
                  </a:ext>
                </a:extLst>
              </p:cNvPr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" name="Google Shape;213;p17">
                <a:extLst>
                  <a:ext uri="{FF2B5EF4-FFF2-40B4-BE49-F238E27FC236}">
                    <a16:creationId xmlns:a16="http://schemas.microsoft.com/office/drawing/2014/main" id="{D92D9584-0D25-0530-F31D-343F9D5FB12A}"/>
                  </a:ext>
                </a:extLst>
              </p:cNvPr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" name="Google Shape;214;p17">
                <a:extLst>
                  <a:ext uri="{FF2B5EF4-FFF2-40B4-BE49-F238E27FC236}">
                    <a16:creationId xmlns:a16="http://schemas.microsoft.com/office/drawing/2014/main" id="{BFAB59F9-D3B0-C61A-9192-5F3290BD213D}"/>
                  </a:ext>
                </a:extLst>
              </p:cNvPr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pic>
        <p:nvPicPr>
          <p:cNvPr id="12" name="Picture 9" descr="A person in a red shirt&#10;&#10;AI-generated content may be incorrect.">
            <a:extLst>
              <a:ext uri="{FF2B5EF4-FFF2-40B4-BE49-F238E27FC236}">
                <a16:creationId xmlns:a16="http://schemas.microsoft.com/office/drawing/2014/main" id="{F0F616F6-0386-12C7-2461-701A1C56025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47" y="1344184"/>
            <a:ext cx="540000" cy="1512000"/>
          </a:xfrm>
          <a:prstGeom prst="rect">
            <a:avLst/>
          </a:prstGeom>
        </p:spPr>
      </p:pic>
      <p:pic>
        <p:nvPicPr>
          <p:cNvPr id="13" name="Picture 13" descr="A person in a red shirt&#10;&#10;AI-generated content may be incorrect.">
            <a:extLst>
              <a:ext uri="{FF2B5EF4-FFF2-40B4-BE49-F238E27FC236}">
                <a16:creationId xmlns:a16="http://schemas.microsoft.com/office/drawing/2014/main" id="{22970F71-2FB3-D72C-9B5B-22DC175CCAD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2" y="1344184"/>
            <a:ext cx="540000" cy="1512000"/>
          </a:xfrm>
          <a:prstGeom prst="rect">
            <a:avLst/>
          </a:prstGeom>
        </p:spPr>
      </p:pic>
      <p:pic>
        <p:nvPicPr>
          <p:cNvPr id="14" name="Picture 15" descr="A person standing on escalator&#10;&#10;AI-generated content may be incorrect.">
            <a:extLst>
              <a:ext uri="{FF2B5EF4-FFF2-40B4-BE49-F238E27FC236}">
                <a16:creationId xmlns:a16="http://schemas.microsoft.com/office/drawing/2014/main" id="{3BB43E1C-F5E2-9D43-486B-5E92163EC41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56" y="1344184"/>
            <a:ext cx="540000" cy="1512000"/>
          </a:xfrm>
          <a:prstGeom prst="rect">
            <a:avLst/>
          </a:prstGeom>
        </p:spPr>
      </p:pic>
      <p:pic>
        <p:nvPicPr>
          <p:cNvPr id="15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F602CE3B-8F91-7871-FAD3-5A3343624D7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56" y="2940071"/>
            <a:ext cx="540000" cy="1512000"/>
          </a:xfrm>
          <a:prstGeom prst="rect">
            <a:avLst/>
          </a:prstGeom>
        </p:spPr>
      </p:pic>
      <p:pic>
        <p:nvPicPr>
          <p:cNvPr id="16" name="Picture 2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7F1DC232-64A9-4ADD-80E8-97BD421FF5E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46" y="2940071"/>
            <a:ext cx="540000" cy="1512000"/>
          </a:xfrm>
          <a:prstGeom prst="rect">
            <a:avLst/>
          </a:prstGeom>
        </p:spPr>
      </p:pic>
      <p:pic>
        <p:nvPicPr>
          <p:cNvPr id="17" name="Picture 26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5F1861BE-726B-B0FC-34D0-C2048C880B4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35" y="2940071"/>
            <a:ext cx="540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8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46" y="257963"/>
            <a:ext cx="8622260" cy="4625150"/>
          </a:xfrm>
          <a:custGeom>
            <a:avLst/>
            <a:gdLst/>
            <a:ahLst/>
            <a:cxnLst/>
            <a:rect l="l" t="t" r="r" b="b"/>
            <a:pathLst>
              <a:path w="10095230" h="5415280">
                <a:moveTo>
                  <a:pt x="0" y="0"/>
                </a:moveTo>
                <a:lnTo>
                  <a:pt x="10094893" y="0"/>
                </a:lnTo>
                <a:lnTo>
                  <a:pt x="10094893" y="5415141"/>
                </a:lnTo>
                <a:lnTo>
                  <a:pt x="0" y="5415141"/>
                </a:lnTo>
                <a:lnTo>
                  <a:pt x="0" y="0"/>
                </a:lnTo>
                <a:close/>
              </a:path>
            </a:pathLst>
          </a:custGeom>
          <a:ln w="16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6"/>
          </a:p>
        </p:txBody>
      </p:sp>
      <p:sp>
        <p:nvSpPr>
          <p:cNvPr id="4" name="Google Shape;1692;p32">
            <a:extLst>
              <a:ext uri="{FF2B5EF4-FFF2-40B4-BE49-F238E27FC236}">
                <a16:creationId xmlns:a16="http://schemas.microsoft.com/office/drawing/2014/main" id="{84F511CA-6980-0995-302B-C9E3978592AA}"/>
              </a:ext>
            </a:extLst>
          </p:cNvPr>
          <p:cNvSpPr txBox="1">
            <a:spLocks/>
          </p:cNvSpPr>
          <p:nvPr/>
        </p:nvSpPr>
        <p:spPr>
          <a:xfrm>
            <a:off x="716550" y="5905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306" b="0" i="0" u="none" strike="noStrike" cap="none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altLang="ko-KR" dirty="0"/>
              <a:t>AI </a:t>
            </a:r>
            <a:r>
              <a:rPr lang="ko-KR" altLang="en-US" dirty="0"/>
              <a:t>흐름도</a:t>
            </a:r>
            <a:endParaRPr 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AC8859-C56D-2DE5-0158-57D39446AC58}"/>
              </a:ext>
            </a:extLst>
          </p:cNvPr>
          <p:cNvGrpSpPr/>
          <p:nvPr/>
        </p:nvGrpSpPr>
        <p:grpSpPr>
          <a:xfrm>
            <a:off x="589054" y="1445024"/>
            <a:ext cx="1245395" cy="2997544"/>
            <a:chOff x="532165" y="1350545"/>
            <a:chExt cx="1357260" cy="3266791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70E1770-55F0-8656-FE8D-608E30BEF6D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81" t="4135" r="33710" b="11539"/>
            <a:stretch>
              <a:fillRect/>
            </a:stretch>
          </p:blipFill>
          <p:spPr bwMode="auto">
            <a:xfrm>
              <a:off x="532165" y="3042914"/>
              <a:ext cx="1357260" cy="157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3BAA125A-8E58-9451-B00D-60FF574A25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" t="4401" r="69757" b="11950"/>
            <a:stretch>
              <a:fillRect/>
            </a:stretch>
          </p:blipFill>
          <p:spPr bwMode="auto">
            <a:xfrm>
              <a:off x="532165" y="1350545"/>
              <a:ext cx="1357260" cy="155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C52E4FA-494D-CAFF-6D56-12F564DED84F}"/>
              </a:ext>
            </a:extLst>
          </p:cNvPr>
          <p:cNvGrpSpPr/>
          <p:nvPr/>
        </p:nvGrpSpPr>
        <p:grpSpPr>
          <a:xfrm>
            <a:off x="3108092" y="1453534"/>
            <a:ext cx="434323" cy="3060809"/>
            <a:chOff x="3435475" y="1447946"/>
            <a:chExt cx="434323" cy="3060809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6391102-C956-000A-B950-CE6AFFB3D99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9" t="11262" r="85240" b="16262"/>
            <a:stretch>
              <a:fillRect/>
            </a:stretch>
          </p:blipFill>
          <p:spPr bwMode="auto">
            <a:xfrm>
              <a:off x="3435475" y="1447946"/>
              <a:ext cx="434323" cy="1357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941738DF-E7F9-A00A-8B4A-E4248FC6A96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50" t="10113" r="49411" b="23039"/>
            <a:stretch>
              <a:fillRect/>
            </a:stretch>
          </p:blipFill>
          <p:spPr bwMode="auto">
            <a:xfrm>
              <a:off x="3435475" y="3151495"/>
              <a:ext cx="434323" cy="1357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Arrow: Pentagon 31">
            <a:extLst>
              <a:ext uri="{FF2B5EF4-FFF2-40B4-BE49-F238E27FC236}">
                <a16:creationId xmlns:a16="http://schemas.microsoft.com/office/drawing/2014/main" id="{B5321497-894B-6421-27F0-C8633B1A9049}"/>
              </a:ext>
            </a:extLst>
          </p:cNvPr>
          <p:cNvSpPr/>
          <p:nvPr/>
        </p:nvSpPr>
        <p:spPr>
          <a:xfrm>
            <a:off x="1945992" y="1633760"/>
            <a:ext cx="1085049" cy="2728297"/>
          </a:xfrm>
          <a:prstGeom prst="homePlate">
            <a:avLst>
              <a:gd name="adj" fmla="val 441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사람 탐지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Crop</a:t>
            </a:r>
            <a:endParaRPr lang="ko-KR" altLang="en-US" sz="1200" dirty="0"/>
          </a:p>
        </p:txBody>
      </p:sp>
      <p:sp>
        <p:nvSpPr>
          <p:cNvPr id="40" name="Arrow: Pentagon 34">
            <a:extLst>
              <a:ext uri="{FF2B5EF4-FFF2-40B4-BE49-F238E27FC236}">
                <a16:creationId xmlns:a16="http://schemas.microsoft.com/office/drawing/2014/main" id="{74BC0A56-47BF-2046-027F-A904B6DE2BE6}"/>
              </a:ext>
            </a:extLst>
          </p:cNvPr>
          <p:cNvSpPr/>
          <p:nvPr/>
        </p:nvSpPr>
        <p:spPr>
          <a:xfrm>
            <a:off x="3625194" y="2229261"/>
            <a:ext cx="1190864" cy="1537293"/>
          </a:xfrm>
          <a:prstGeom prst="homePlate">
            <a:avLst>
              <a:gd name="adj" fmla="val 27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특성</a:t>
            </a:r>
            <a:endParaRPr lang="en-US" altLang="ko-KR" sz="1200" dirty="0"/>
          </a:p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712B3D30-325A-F46A-2D34-226AE12EFA28}"/>
              </a:ext>
            </a:extLst>
          </p:cNvPr>
          <p:cNvSpPr/>
          <p:nvPr/>
        </p:nvSpPr>
        <p:spPr>
          <a:xfrm>
            <a:off x="4802582" y="2167859"/>
            <a:ext cx="1408228" cy="4300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101001001101</a:t>
            </a:r>
            <a:endParaRPr lang="ko-KR" altLang="en-US" sz="1200" dirty="0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39B93044-62BC-61FC-AB34-D065724EFB06}"/>
              </a:ext>
            </a:extLst>
          </p:cNvPr>
          <p:cNvSpPr/>
          <p:nvPr/>
        </p:nvSpPr>
        <p:spPr>
          <a:xfrm>
            <a:off x="4802582" y="3345126"/>
            <a:ext cx="1408228" cy="4300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101001001100</a:t>
            </a:r>
            <a:endParaRPr lang="ko-KR" altLang="en-US" sz="1200" dirty="0"/>
          </a:p>
        </p:txBody>
      </p:sp>
      <p:sp>
        <p:nvSpPr>
          <p:cNvPr id="43" name="Arrow: Pentagon 38">
            <a:extLst>
              <a:ext uri="{FF2B5EF4-FFF2-40B4-BE49-F238E27FC236}">
                <a16:creationId xmlns:a16="http://schemas.microsoft.com/office/drawing/2014/main" id="{9081EF10-AF5F-C134-B0D1-A7BC16FDBD25}"/>
              </a:ext>
            </a:extLst>
          </p:cNvPr>
          <p:cNvSpPr/>
          <p:nvPr/>
        </p:nvSpPr>
        <p:spPr>
          <a:xfrm>
            <a:off x="6280113" y="2331610"/>
            <a:ext cx="1190864" cy="1332598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유사도 </a:t>
            </a:r>
            <a:endParaRPr lang="en-US" altLang="ko-KR" sz="1200" dirty="0"/>
          </a:p>
          <a:p>
            <a:pPr algn="ctr"/>
            <a:r>
              <a:rPr lang="ko-KR" altLang="en-US" sz="1200" dirty="0"/>
              <a:t>측정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코사인</a:t>
            </a:r>
            <a:r>
              <a:rPr lang="en-US" altLang="ko-KR" sz="1200" dirty="0"/>
              <a:t>, L2,</a:t>
            </a:r>
            <a:r>
              <a:rPr lang="ko-KR" altLang="en-US" sz="1200" dirty="0"/>
              <a:t> </a:t>
            </a:r>
            <a:r>
              <a:rPr lang="en-US" altLang="ko-KR" sz="1200" dirty="0"/>
              <a:t>…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Oval 39">
            <a:extLst>
              <a:ext uri="{FF2B5EF4-FFF2-40B4-BE49-F238E27FC236}">
                <a16:creationId xmlns:a16="http://schemas.microsoft.com/office/drawing/2014/main" id="{5A162859-2612-8A57-0036-5B1E703C7151}"/>
              </a:ext>
            </a:extLst>
          </p:cNvPr>
          <p:cNvSpPr/>
          <p:nvPr/>
        </p:nvSpPr>
        <p:spPr>
          <a:xfrm>
            <a:off x="7540280" y="2402477"/>
            <a:ext cx="1190864" cy="119086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동일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인물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D590DF43-9C21-A2E6-2423-94B0FBF5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90552586-8B94-A424-F76A-3423D257C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pc="-124" dirty="0">
                <a:cs typeface="Open Sans" panose="020B0606030504020204" pitchFamily="34" charset="0"/>
              </a:rPr>
              <a:t>AI</a:t>
            </a:r>
            <a:r>
              <a:rPr lang="en-US" altLang="ko-KR" spc="-222" dirty="0">
                <a:cs typeface="Open Sans" panose="020B0606030504020204" pitchFamily="34" charset="0"/>
              </a:rPr>
              <a:t> </a:t>
            </a:r>
            <a:r>
              <a:rPr lang="ko-KR" altLang="en-US" dirty="0"/>
              <a:t>모델</a:t>
            </a:r>
            <a:r>
              <a:rPr lang="ko-KR" altLang="en-US" spc="-333" dirty="0"/>
              <a:t> </a:t>
            </a:r>
            <a:r>
              <a:rPr lang="ko-KR" altLang="en-US" spc="-21" dirty="0"/>
              <a:t>설계 및 선정</a:t>
            </a:r>
            <a:endParaRPr dirty="0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5995A381-9777-1BC6-8A0A-3974CE3A027A}"/>
              </a:ext>
            </a:extLst>
          </p:cNvPr>
          <p:cNvSpPr txBox="1"/>
          <p:nvPr/>
        </p:nvSpPr>
        <p:spPr>
          <a:xfrm>
            <a:off x="1168769" y="1621877"/>
            <a:ext cx="6806461" cy="2190142"/>
          </a:xfrm>
          <a:prstGeom prst="rect">
            <a:avLst/>
          </a:prstGeom>
        </p:spPr>
        <p:txBody>
          <a:bodyPr vert="horz" wrap="square" lIns="0" tIns="4881" rIns="0" bIns="0" rtlCol="0">
            <a:spAutoFit/>
          </a:bodyPr>
          <a:lstStyle/>
          <a:p>
            <a:r>
              <a:rPr lang="en-US" altLang="ko-KR" sz="1800" dirty="0"/>
              <a:t>1. YOLO backbone[:7] + Linear -&gt; features[128]</a:t>
            </a:r>
          </a:p>
          <a:p>
            <a:pPr lvl="1"/>
            <a:r>
              <a:rPr lang="en-US" altLang="ko-KR" sz="1600" dirty="0"/>
              <a:t>param</a:t>
            </a:r>
            <a:r>
              <a:rPr lang="ko-KR" altLang="en-US" sz="1600" dirty="0"/>
              <a:t>의 개수가 너무 많아서 불가능</a:t>
            </a:r>
            <a:r>
              <a:rPr lang="en-US" altLang="ko-KR" sz="1600" dirty="0"/>
              <a:t>. (Linear</a:t>
            </a:r>
            <a:r>
              <a:rPr lang="ko-KR" altLang="en-US" sz="1600" dirty="0"/>
              <a:t>은 </a:t>
            </a:r>
            <a:r>
              <a:rPr lang="en-US" altLang="ko-KR" sz="1600" dirty="0"/>
              <a:t>param</a:t>
            </a:r>
            <a:r>
              <a:rPr lang="ko-KR" altLang="en-US" sz="1600" dirty="0"/>
              <a:t>이 매우 많음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800" dirty="0"/>
          </a:p>
          <a:p>
            <a:r>
              <a:rPr lang="en-US" altLang="ko-KR" sz="1800" dirty="0"/>
              <a:t>2. YOLO backbone[:7] + pooling + Linear -&gt; features[128]</a:t>
            </a:r>
          </a:p>
          <a:p>
            <a:endParaRPr lang="en-US" altLang="ko-KR" sz="1800" dirty="0"/>
          </a:p>
          <a:p>
            <a:r>
              <a:rPr lang="en-US" altLang="ko-KR" sz="1800" dirty="0"/>
              <a:t>3. YOLO backbone[:7] + attention + Linear -&gt; features[128]</a:t>
            </a:r>
          </a:p>
          <a:p>
            <a:endParaRPr lang="en-US" altLang="ko-KR" sz="1800" dirty="0"/>
          </a:p>
          <a:p>
            <a:r>
              <a:rPr lang="en-US" altLang="ko-KR" sz="1800" dirty="0"/>
              <a:t>4. YOLO backbone[:5] + attention + Linear -&gt; features[128]</a:t>
            </a:r>
          </a:p>
        </p:txBody>
      </p:sp>
    </p:spTree>
    <p:extLst>
      <p:ext uri="{BB962C8B-B14F-4D97-AF65-F5344CB8AC3E}">
        <p14:creationId xmlns:p14="http://schemas.microsoft.com/office/powerpoint/2010/main" val="297002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프로젝트 개요</a:t>
            </a:r>
            <a:endParaRPr dirty="0"/>
          </a:p>
        </p:txBody>
      </p:sp>
      <p:graphicFrame>
        <p:nvGraphicFramePr>
          <p:cNvPr id="1032" name="Google Shape;1032;p25"/>
          <p:cNvGraphicFramePr/>
          <p:nvPr>
            <p:extLst>
              <p:ext uri="{D42A27DB-BD31-4B8C-83A1-F6EECF244321}">
                <p14:modId xmlns:p14="http://schemas.microsoft.com/office/powerpoint/2010/main" val="2028450852"/>
              </p:ext>
            </p:extLst>
          </p:nvPr>
        </p:nvGraphicFramePr>
        <p:xfrm>
          <a:off x="720000" y="1361180"/>
          <a:ext cx="7503475" cy="2995145"/>
        </p:xfrm>
        <a:graphic>
          <a:graphicData uri="http://schemas.openxmlformats.org/drawingml/2006/table">
            <a:tbl>
              <a:tblPr>
                <a:noFill/>
                <a:tableStyleId>{8D59DDFC-ACFD-447F-A0BA-A781BE00A7EA}</a:tableStyleId>
              </a:tblPr>
              <a:tblGrid>
                <a:gridCol w="22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2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sng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프로젝트 명</a:t>
                      </a:r>
                      <a:endParaRPr sz="1200" b="1" u="sng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PIC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0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sng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기획 배경 및 목적</a:t>
                      </a:r>
                      <a:endParaRPr sz="1200" b="1" u="sng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기존 지능형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CCTV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시장은  시중에 많이 있으나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기능과잉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고비용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이라는 구조적 모순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이로 인해 기술이 필요한 소상공인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중소기업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개인 등의 대다수의 사용자가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기술시장에서 소외되고 있으며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사용하더라도 어려움을 낳고 있음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i="0" dirty="0">
                          <a:latin typeface="NanumGothic" panose="020D0604000000000000" pitchFamily="34" charset="-127"/>
                          <a:cs typeface="Arial"/>
                        </a:rPr>
                        <a:t>→</a:t>
                      </a:r>
                      <a:r>
                        <a:rPr lang="ko-KR" altLang="en-US" sz="1000" b="1" i="0" spc="-15" dirty="0">
                          <a:latin typeface="NanumGothic" panose="020D0604000000000000" pitchFamily="34" charset="-127"/>
                          <a:cs typeface="Arial"/>
                        </a:rPr>
                        <a:t> </a:t>
                      </a:r>
                      <a:r>
                        <a:rPr lang="ko-KR" altLang="en-US" sz="1000" b="0" i="0" spc="-45" dirty="0">
                          <a:latin typeface="NanumGothic" panose="020D0604000000000000" pitchFamily="34" charset="-127"/>
                          <a:cs typeface="Malgun Gothic"/>
                        </a:rPr>
                        <a:t>기존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en-US" altLang="ko-KR" sz="1000" b="0" i="0" spc="-60" dirty="0">
                          <a:latin typeface="NanumGothic" panose="020D0604000000000000" pitchFamily="34" charset="-127"/>
                          <a:cs typeface="Open Sans" panose="020B0606030504020204" pitchFamily="34" charset="0"/>
                        </a:rPr>
                        <a:t>CCTV</a:t>
                      </a:r>
                      <a:r>
                        <a:rPr lang="en-US" altLang="ko-KR" sz="1000" b="0" i="0" spc="-30" dirty="0">
                          <a:latin typeface="NanumGothic" panose="020D0604000000000000" pitchFamily="34" charset="-127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ko-KR" altLang="en-US" sz="1000" b="0" i="0" spc="-45" dirty="0">
                          <a:latin typeface="NanumGothic" panose="020D0604000000000000" pitchFamily="34" charset="-127"/>
                          <a:cs typeface="Malgun Gothic"/>
                        </a:rPr>
                        <a:t>하드웨어에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en-US" altLang="ko-KR" sz="1000" b="0" i="0" spc="-70" dirty="0">
                          <a:latin typeface="NanumGothic" panose="020D0604000000000000" pitchFamily="34" charset="-127"/>
                          <a:cs typeface="Open Sans" panose="020B0606030504020204" pitchFamily="34" charset="0"/>
                        </a:rPr>
                        <a:t>AI </a:t>
                      </a:r>
                      <a:r>
                        <a:rPr lang="ko-KR" altLang="en-US" sz="1000" b="0" i="0" spc="-40" dirty="0">
                          <a:latin typeface="NanumGothic" panose="020D0604000000000000" pitchFamily="34" charset="-127"/>
                          <a:cs typeface="Malgun Gothic"/>
                        </a:rPr>
                        <a:t>소프트웨어를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50" dirty="0">
                          <a:latin typeface="NanumGothic" panose="020D0604000000000000" pitchFamily="34" charset="-127"/>
                          <a:cs typeface="Malgun Gothic"/>
                        </a:rPr>
                        <a:t>합리적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40" dirty="0">
                          <a:latin typeface="NanumGothic" panose="020D0604000000000000" pitchFamily="34" charset="-127"/>
                          <a:cs typeface="Malgun Gothic"/>
                        </a:rPr>
                        <a:t>비용으로</a:t>
                      </a:r>
                      <a:r>
                        <a:rPr lang="ko-KR" altLang="en-US" sz="1000" b="0" i="0" spc="-10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55" dirty="0">
                          <a:latin typeface="NanumGothic" panose="020D0604000000000000" pitchFamily="34" charset="-127"/>
                          <a:cs typeface="Malgun Gothic"/>
                        </a:rPr>
                        <a:t>추가하여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45" dirty="0">
                          <a:latin typeface="NanumGothic" panose="020D0604000000000000" pitchFamily="34" charset="-127"/>
                          <a:cs typeface="Malgun Gothic"/>
                        </a:rPr>
                        <a:t>핵심</a:t>
                      </a:r>
                      <a:r>
                        <a:rPr lang="ko-KR" altLang="en-US" sz="1000" b="0" i="0" spc="-120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45" dirty="0">
                          <a:latin typeface="NanumGothic" panose="020D0604000000000000" pitchFamily="34" charset="-127"/>
                          <a:cs typeface="Malgun Gothic"/>
                        </a:rPr>
                        <a:t>기능</a:t>
                      </a:r>
                      <a:r>
                        <a:rPr lang="ko-KR" altLang="en-US" sz="1000" b="0" i="0" spc="-125" dirty="0">
                          <a:latin typeface="NanumGothic" panose="020D0604000000000000" pitchFamily="34" charset="-127"/>
                          <a:cs typeface="Malgun Gothic"/>
                        </a:rPr>
                        <a:t> </a:t>
                      </a:r>
                      <a:r>
                        <a:rPr lang="ko-KR" altLang="en-US" sz="1000" b="0" i="0" spc="-25" dirty="0">
                          <a:latin typeface="NanumGothic" panose="020D0604000000000000" pitchFamily="34" charset="-127"/>
                          <a:cs typeface="Malgun Gothic"/>
                        </a:rPr>
                        <a:t>제공</a:t>
                      </a:r>
                      <a:endParaRPr lang="en-US" altLang="ko-KR" sz="1000" b="1" i="0" spc="-25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8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sng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핵심 기능</a:t>
                      </a:r>
                      <a:endParaRPr sz="1200" b="1" u="sng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출입 인원 감지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동일 객체 추적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endParaRPr lang="en-US" altLang="ko-KR"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출입 정보 데이터화 </a:t>
                      </a:r>
                      <a:endParaRPr sz="10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35" name="Google Shape;1035;p25"/>
          <p:cNvGrpSpPr/>
          <p:nvPr/>
        </p:nvGrpSpPr>
        <p:grpSpPr>
          <a:xfrm>
            <a:off x="7190985" y="712950"/>
            <a:ext cx="1239906" cy="584116"/>
            <a:chOff x="6947135" y="2460525"/>
            <a:chExt cx="1239906" cy="584116"/>
          </a:xfrm>
        </p:grpSpPr>
        <p:sp>
          <p:nvSpPr>
            <p:cNvPr id="1036" name="Google Shape;1036;p25"/>
            <p:cNvSpPr/>
            <p:nvPr/>
          </p:nvSpPr>
          <p:spPr>
            <a:xfrm>
              <a:off x="7878097" y="2638928"/>
              <a:ext cx="304483" cy="39265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1" y="1"/>
                  </a:moveTo>
                  <a:lnTo>
                    <a:pt x="1" y="492"/>
                  </a:lnTo>
                  <a:lnTo>
                    <a:pt x="3823" y="492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7872920" y="2634468"/>
              <a:ext cx="314120" cy="48106"/>
            </a:xfrm>
            <a:custGeom>
              <a:avLst/>
              <a:gdLst/>
              <a:ahLst/>
              <a:cxnLst/>
              <a:rect l="l" t="t" r="r" b="b"/>
              <a:pathLst>
                <a:path w="3944" h="604" extrusionOk="0">
                  <a:moveTo>
                    <a:pt x="3823" y="112"/>
                  </a:moveTo>
                  <a:lnTo>
                    <a:pt x="3823" y="483"/>
                  </a:lnTo>
                  <a:lnTo>
                    <a:pt x="121" y="483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"/>
                    <a:pt x="19" y="10"/>
                  </a:cubicBezTo>
                  <a:cubicBezTo>
                    <a:pt x="10" y="29"/>
                    <a:pt x="1" y="38"/>
                    <a:pt x="1" y="57"/>
                  </a:cubicBezTo>
                  <a:lnTo>
                    <a:pt x="1" y="548"/>
                  </a:lnTo>
                  <a:cubicBezTo>
                    <a:pt x="1" y="576"/>
                    <a:pt x="28" y="604"/>
                    <a:pt x="56" y="604"/>
                  </a:cubicBezTo>
                  <a:lnTo>
                    <a:pt x="3878" y="604"/>
                  </a:lnTo>
                  <a:cubicBezTo>
                    <a:pt x="3897" y="604"/>
                    <a:pt x="3915" y="595"/>
                    <a:pt x="3925" y="585"/>
                  </a:cubicBezTo>
                  <a:cubicBezTo>
                    <a:pt x="3934" y="576"/>
                    <a:pt x="3943" y="558"/>
                    <a:pt x="3943" y="548"/>
                  </a:cubicBezTo>
                  <a:lnTo>
                    <a:pt x="3943" y="57"/>
                  </a:lnTo>
                  <a:cubicBezTo>
                    <a:pt x="3943" y="19"/>
                    <a:pt x="3915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7878097" y="2725342"/>
              <a:ext cx="174423" cy="25247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7872920" y="2720165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2"/>
                  </a:moveTo>
                  <a:lnTo>
                    <a:pt x="2199" y="326"/>
                  </a:lnTo>
                  <a:lnTo>
                    <a:pt x="121" y="326"/>
                  </a:lnTo>
                  <a:lnTo>
                    <a:pt x="121" y="122"/>
                  </a:lnTo>
                  <a:close/>
                  <a:moveTo>
                    <a:pt x="66" y="1"/>
                  </a:moveTo>
                  <a:cubicBezTo>
                    <a:pt x="28" y="1"/>
                    <a:pt x="1" y="29"/>
                    <a:pt x="1" y="66"/>
                  </a:cubicBezTo>
                  <a:lnTo>
                    <a:pt x="1" y="381"/>
                  </a:lnTo>
                  <a:cubicBezTo>
                    <a:pt x="1" y="400"/>
                    <a:pt x="10" y="409"/>
                    <a:pt x="19" y="418"/>
                  </a:cubicBezTo>
                  <a:cubicBezTo>
                    <a:pt x="28" y="437"/>
                    <a:pt x="47" y="437"/>
                    <a:pt x="66" y="437"/>
                  </a:cubicBezTo>
                  <a:lnTo>
                    <a:pt x="2255" y="437"/>
                  </a:lnTo>
                  <a:cubicBezTo>
                    <a:pt x="2292" y="437"/>
                    <a:pt x="2311" y="409"/>
                    <a:pt x="2311" y="381"/>
                  </a:cubicBezTo>
                  <a:lnTo>
                    <a:pt x="2311" y="66"/>
                  </a:lnTo>
                  <a:cubicBezTo>
                    <a:pt x="2311" y="47"/>
                    <a:pt x="2311" y="29"/>
                    <a:pt x="2301" y="20"/>
                  </a:cubicBezTo>
                  <a:cubicBezTo>
                    <a:pt x="2283" y="10"/>
                    <a:pt x="227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7878097" y="2797818"/>
              <a:ext cx="174423" cy="25168"/>
            </a:xfrm>
            <a:custGeom>
              <a:avLst/>
              <a:gdLst/>
              <a:ahLst/>
              <a:cxnLst/>
              <a:rect l="l" t="t" r="r" b="b"/>
              <a:pathLst>
                <a:path w="2190" h="316" extrusionOk="0">
                  <a:moveTo>
                    <a:pt x="1" y="0"/>
                  </a:moveTo>
                  <a:lnTo>
                    <a:pt x="1" y="315"/>
                  </a:lnTo>
                  <a:lnTo>
                    <a:pt x="2190" y="315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7872920" y="2793358"/>
              <a:ext cx="184060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9"/>
                    <a:pt x="19" y="418"/>
                  </a:cubicBezTo>
                  <a:cubicBezTo>
                    <a:pt x="28" y="427"/>
                    <a:pt x="47" y="436"/>
                    <a:pt x="66" y="436"/>
                  </a:cubicBezTo>
                  <a:lnTo>
                    <a:pt x="2255" y="436"/>
                  </a:lnTo>
                  <a:cubicBezTo>
                    <a:pt x="2273" y="436"/>
                    <a:pt x="2283" y="427"/>
                    <a:pt x="2301" y="418"/>
                  </a:cubicBezTo>
                  <a:cubicBezTo>
                    <a:pt x="2311" y="409"/>
                    <a:pt x="2311" y="390"/>
                    <a:pt x="2311" y="371"/>
                  </a:cubicBezTo>
                  <a:lnTo>
                    <a:pt x="2311" y="56"/>
                  </a:lnTo>
                  <a:cubicBezTo>
                    <a:pt x="2311" y="28"/>
                    <a:pt x="229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6985603" y="2857631"/>
              <a:ext cx="295563" cy="127910"/>
            </a:xfrm>
            <a:custGeom>
              <a:avLst/>
              <a:gdLst/>
              <a:ahLst/>
              <a:cxnLst/>
              <a:rect l="l" t="t" r="r" b="b"/>
              <a:pathLst>
                <a:path w="3711" h="1606" extrusionOk="0">
                  <a:moveTo>
                    <a:pt x="3711" y="0"/>
                  </a:moveTo>
                  <a:lnTo>
                    <a:pt x="0" y="1605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6980426" y="2853330"/>
              <a:ext cx="305916" cy="136591"/>
            </a:xfrm>
            <a:custGeom>
              <a:avLst/>
              <a:gdLst/>
              <a:ahLst/>
              <a:cxnLst/>
              <a:rect l="l" t="t" r="r" b="b"/>
              <a:pathLst>
                <a:path w="3841" h="1715" extrusionOk="0">
                  <a:moveTo>
                    <a:pt x="3773" y="1"/>
                  </a:moveTo>
                  <a:cubicBezTo>
                    <a:pt x="3764" y="1"/>
                    <a:pt x="3756" y="3"/>
                    <a:pt x="3748" y="8"/>
                  </a:cubicBezTo>
                  <a:lnTo>
                    <a:pt x="47" y="1604"/>
                  </a:lnTo>
                  <a:cubicBezTo>
                    <a:pt x="10" y="1613"/>
                    <a:pt x="0" y="1650"/>
                    <a:pt x="10" y="1678"/>
                  </a:cubicBezTo>
                  <a:cubicBezTo>
                    <a:pt x="19" y="1696"/>
                    <a:pt x="47" y="1715"/>
                    <a:pt x="65" y="1715"/>
                  </a:cubicBezTo>
                  <a:cubicBezTo>
                    <a:pt x="75" y="1715"/>
                    <a:pt x="84" y="1715"/>
                    <a:pt x="84" y="1706"/>
                  </a:cubicBezTo>
                  <a:lnTo>
                    <a:pt x="3795" y="110"/>
                  </a:lnTo>
                  <a:cubicBezTo>
                    <a:pt x="3822" y="101"/>
                    <a:pt x="3841" y="64"/>
                    <a:pt x="3832" y="36"/>
                  </a:cubicBezTo>
                  <a:cubicBezTo>
                    <a:pt x="3818" y="16"/>
                    <a:pt x="3795" y="1"/>
                    <a:pt x="3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6951595" y="2965470"/>
              <a:ext cx="48822" cy="48106"/>
            </a:xfrm>
            <a:custGeom>
              <a:avLst/>
              <a:gdLst/>
              <a:ahLst/>
              <a:cxnLst/>
              <a:rect l="l" t="t" r="r" b="b"/>
              <a:pathLst>
                <a:path w="613" h="604" extrusionOk="0">
                  <a:moveTo>
                    <a:pt x="168" y="1"/>
                  </a:moveTo>
                  <a:lnTo>
                    <a:pt x="1" y="446"/>
                  </a:lnTo>
                  <a:lnTo>
                    <a:pt x="446" y="604"/>
                  </a:lnTo>
                  <a:lnTo>
                    <a:pt x="613" y="159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6947135" y="2961487"/>
              <a:ext cx="57743" cy="57265"/>
            </a:xfrm>
            <a:custGeom>
              <a:avLst/>
              <a:gdLst/>
              <a:ahLst/>
              <a:cxnLst/>
              <a:rect l="l" t="t" r="r" b="b"/>
              <a:pathLst>
                <a:path w="725" h="719" extrusionOk="0">
                  <a:moveTo>
                    <a:pt x="251" y="134"/>
                  </a:moveTo>
                  <a:lnTo>
                    <a:pt x="595" y="255"/>
                  </a:lnTo>
                  <a:lnTo>
                    <a:pt x="465" y="589"/>
                  </a:lnTo>
                  <a:lnTo>
                    <a:pt x="131" y="468"/>
                  </a:lnTo>
                  <a:lnTo>
                    <a:pt x="251" y="134"/>
                  </a:lnTo>
                  <a:close/>
                  <a:moveTo>
                    <a:pt x="216" y="1"/>
                  </a:moveTo>
                  <a:cubicBezTo>
                    <a:pt x="192" y="1"/>
                    <a:pt x="175" y="11"/>
                    <a:pt x="168" y="32"/>
                  </a:cubicBezTo>
                  <a:lnTo>
                    <a:pt x="1" y="478"/>
                  </a:lnTo>
                  <a:cubicBezTo>
                    <a:pt x="1" y="496"/>
                    <a:pt x="1" y="515"/>
                    <a:pt x="10" y="524"/>
                  </a:cubicBezTo>
                  <a:cubicBezTo>
                    <a:pt x="10" y="543"/>
                    <a:pt x="29" y="552"/>
                    <a:pt x="38" y="552"/>
                  </a:cubicBezTo>
                  <a:lnTo>
                    <a:pt x="483" y="719"/>
                  </a:lnTo>
                  <a:lnTo>
                    <a:pt x="502" y="719"/>
                  </a:lnTo>
                  <a:cubicBezTo>
                    <a:pt x="530" y="719"/>
                    <a:pt x="548" y="700"/>
                    <a:pt x="558" y="682"/>
                  </a:cubicBezTo>
                  <a:lnTo>
                    <a:pt x="715" y="236"/>
                  </a:lnTo>
                  <a:cubicBezTo>
                    <a:pt x="724" y="209"/>
                    <a:pt x="715" y="171"/>
                    <a:pt x="678" y="162"/>
                  </a:cubicBezTo>
                  <a:lnTo>
                    <a:pt x="242" y="4"/>
                  </a:lnTo>
                  <a:cubicBezTo>
                    <a:pt x="233" y="2"/>
                    <a:pt x="22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7264836" y="2488002"/>
              <a:ext cx="591922" cy="551701"/>
            </a:xfrm>
            <a:custGeom>
              <a:avLst/>
              <a:gdLst/>
              <a:ahLst/>
              <a:cxnLst/>
              <a:rect l="l" t="t" r="r" b="b"/>
              <a:pathLst>
                <a:path w="7432" h="6927" extrusionOk="0">
                  <a:moveTo>
                    <a:pt x="3715" y="0"/>
                  </a:moveTo>
                  <a:cubicBezTo>
                    <a:pt x="2032" y="0"/>
                    <a:pt x="558" y="1228"/>
                    <a:pt x="288" y="2944"/>
                  </a:cubicBezTo>
                  <a:cubicBezTo>
                    <a:pt x="1" y="4827"/>
                    <a:pt x="1300" y="6599"/>
                    <a:pt x="3192" y="6886"/>
                  </a:cubicBezTo>
                  <a:cubicBezTo>
                    <a:pt x="3369" y="6913"/>
                    <a:pt x="3545" y="6927"/>
                    <a:pt x="3718" y="6927"/>
                  </a:cubicBezTo>
                  <a:cubicBezTo>
                    <a:pt x="5395" y="6927"/>
                    <a:pt x="6874" y="5707"/>
                    <a:pt x="7135" y="3992"/>
                  </a:cubicBezTo>
                  <a:cubicBezTo>
                    <a:pt x="7432" y="2100"/>
                    <a:pt x="6133" y="328"/>
                    <a:pt x="4240" y="40"/>
                  </a:cubicBezTo>
                  <a:cubicBezTo>
                    <a:pt x="4064" y="13"/>
                    <a:pt x="3888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7259659" y="2483223"/>
              <a:ext cx="589692" cy="561418"/>
            </a:xfrm>
            <a:custGeom>
              <a:avLst/>
              <a:gdLst/>
              <a:ahLst/>
              <a:cxnLst/>
              <a:rect l="l" t="t" r="r" b="b"/>
              <a:pathLst>
                <a:path w="7404" h="7049" extrusionOk="0">
                  <a:moveTo>
                    <a:pt x="3777" y="119"/>
                  </a:moveTo>
                  <a:cubicBezTo>
                    <a:pt x="3944" y="119"/>
                    <a:pt x="4120" y="128"/>
                    <a:pt x="4296" y="156"/>
                  </a:cubicBezTo>
                  <a:cubicBezTo>
                    <a:pt x="5196" y="295"/>
                    <a:pt x="5984" y="777"/>
                    <a:pt x="6522" y="1510"/>
                  </a:cubicBezTo>
                  <a:cubicBezTo>
                    <a:pt x="7061" y="2243"/>
                    <a:pt x="7283" y="3143"/>
                    <a:pt x="7144" y="4043"/>
                  </a:cubicBezTo>
                  <a:cubicBezTo>
                    <a:pt x="7005" y="4943"/>
                    <a:pt x="6532" y="5731"/>
                    <a:pt x="5799" y="6269"/>
                  </a:cubicBezTo>
                  <a:cubicBezTo>
                    <a:pt x="5209" y="6702"/>
                    <a:pt x="4510" y="6931"/>
                    <a:pt x="3791" y="6931"/>
                  </a:cubicBezTo>
                  <a:cubicBezTo>
                    <a:pt x="3617" y="6931"/>
                    <a:pt x="3442" y="6918"/>
                    <a:pt x="3266" y="6891"/>
                  </a:cubicBezTo>
                  <a:cubicBezTo>
                    <a:pt x="1411" y="6603"/>
                    <a:pt x="131" y="4868"/>
                    <a:pt x="418" y="3013"/>
                  </a:cubicBezTo>
                  <a:cubicBezTo>
                    <a:pt x="558" y="2113"/>
                    <a:pt x="1031" y="1315"/>
                    <a:pt x="1764" y="777"/>
                  </a:cubicBezTo>
                  <a:cubicBezTo>
                    <a:pt x="2357" y="351"/>
                    <a:pt x="3053" y="119"/>
                    <a:pt x="3777" y="119"/>
                  </a:cubicBezTo>
                  <a:close/>
                  <a:moveTo>
                    <a:pt x="3765" y="1"/>
                  </a:moveTo>
                  <a:cubicBezTo>
                    <a:pt x="3026" y="1"/>
                    <a:pt x="2309" y="238"/>
                    <a:pt x="1699" y="685"/>
                  </a:cubicBezTo>
                  <a:cubicBezTo>
                    <a:pt x="938" y="1241"/>
                    <a:pt x="446" y="2058"/>
                    <a:pt x="298" y="2995"/>
                  </a:cubicBezTo>
                  <a:cubicBezTo>
                    <a:pt x="1" y="4915"/>
                    <a:pt x="1328" y="6714"/>
                    <a:pt x="3248" y="7002"/>
                  </a:cubicBezTo>
                  <a:cubicBezTo>
                    <a:pt x="3424" y="7030"/>
                    <a:pt x="3610" y="7048"/>
                    <a:pt x="3786" y="7048"/>
                  </a:cubicBezTo>
                  <a:cubicBezTo>
                    <a:pt x="4528" y="7048"/>
                    <a:pt x="5252" y="6807"/>
                    <a:pt x="5864" y="6362"/>
                  </a:cubicBezTo>
                  <a:cubicBezTo>
                    <a:pt x="6625" y="5805"/>
                    <a:pt x="7116" y="4989"/>
                    <a:pt x="7265" y="4061"/>
                  </a:cubicBezTo>
                  <a:cubicBezTo>
                    <a:pt x="7404" y="3134"/>
                    <a:pt x="7172" y="2197"/>
                    <a:pt x="6615" y="1445"/>
                  </a:cubicBezTo>
                  <a:cubicBezTo>
                    <a:pt x="6059" y="685"/>
                    <a:pt x="5242" y="184"/>
                    <a:pt x="4315" y="45"/>
                  </a:cubicBezTo>
                  <a:cubicBezTo>
                    <a:pt x="4131" y="15"/>
                    <a:pt x="3947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7219757" y="2465303"/>
              <a:ext cx="627364" cy="552019"/>
            </a:xfrm>
            <a:custGeom>
              <a:avLst/>
              <a:gdLst/>
              <a:ahLst/>
              <a:cxnLst/>
              <a:rect l="l" t="t" r="r" b="b"/>
              <a:pathLst>
                <a:path w="7877" h="6931" extrusionOk="0">
                  <a:moveTo>
                    <a:pt x="3933" y="0"/>
                  </a:moveTo>
                  <a:cubicBezTo>
                    <a:pt x="3250" y="0"/>
                    <a:pt x="2560" y="202"/>
                    <a:pt x="1958" y="622"/>
                  </a:cubicBezTo>
                  <a:cubicBezTo>
                    <a:pt x="391" y="1717"/>
                    <a:pt x="1" y="3878"/>
                    <a:pt x="1096" y="5446"/>
                  </a:cubicBezTo>
                  <a:cubicBezTo>
                    <a:pt x="1770" y="6412"/>
                    <a:pt x="2849" y="6930"/>
                    <a:pt x="3945" y="6930"/>
                  </a:cubicBezTo>
                  <a:cubicBezTo>
                    <a:pt x="4628" y="6930"/>
                    <a:pt x="5318" y="6729"/>
                    <a:pt x="5920" y="6309"/>
                  </a:cubicBezTo>
                  <a:cubicBezTo>
                    <a:pt x="7487" y="5214"/>
                    <a:pt x="7877" y="3053"/>
                    <a:pt x="6782" y="1485"/>
                  </a:cubicBezTo>
                  <a:cubicBezTo>
                    <a:pt x="6108" y="519"/>
                    <a:pt x="5029" y="0"/>
                    <a:pt x="3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7232341" y="2460525"/>
              <a:ext cx="601479" cy="561179"/>
            </a:xfrm>
            <a:custGeom>
              <a:avLst/>
              <a:gdLst/>
              <a:ahLst/>
              <a:cxnLst/>
              <a:rect l="l" t="t" r="r" b="b"/>
              <a:pathLst>
                <a:path w="7552" h="7046" extrusionOk="0">
                  <a:moveTo>
                    <a:pt x="3765" y="122"/>
                  </a:moveTo>
                  <a:cubicBezTo>
                    <a:pt x="3937" y="122"/>
                    <a:pt x="4111" y="135"/>
                    <a:pt x="4287" y="163"/>
                  </a:cubicBezTo>
                  <a:cubicBezTo>
                    <a:pt x="6142" y="441"/>
                    <a:pt x="7422" y="2185"/>
                    <a:pt x="7144" y="4040"/>
                  </a:cubicBezTo>
                  <a:cubicBezTo>
                    <a:pt x="6883" y="5720"/>
                    <a:pt x="5429" y="6929"/>
                    <a:pt x="3779" y="6929"/>
                  </a:cubicBezTo>
                  <a:cubicBezTo>
                    <a:pt x="3607" y="6929"/>
                    <a:pt x="3432" y="6915"/>
                    <a:pt x="3257" y="6888"/>
                  </a:cubicBezTo>
                  <a:cubicBezTo>
                    <a:pt x="1401" y="6601"/>
                    <a:pt x="121" y="4866"/>
                    <a:pt x="409" y="3011"/>
                  </a:cubicBezTo>
                  <a:cubicBezTo>
                    <a:pt x="669" y="1331"/>
                    <a:pt x="2116" y="122"/>
                    <a:pt x="3765" y="122"/>
                  </a:cubicBezTo>
                  <a:close/>
                  <a:moveTo>
                    <a:pt x="3769" y="0"/>
                  </a:moveTo>
                  <a:cubicBezTo>
                    <a:pt x="2067" y="0"/>
                    <a:pt x="558" y="1253"/>
                    <a:pt x="298" y="2992"/>
                  </a:cubicBezTo>
                  <a:cubicBezTo>
                    <a:pt x="1" y="4912"/>
                    <a:pt x="1318" y="6712"/>
                    <a:pt x="3238" y="6999"/>
                  </a:cubicBezTo>
                  <a:cubicBezTo>
                    <a:pt x="3415" y="7027"/>
                    <a:pt x="3600" y="7046"/>
                    <a:pt x="3776" y="7046"/>
                  </a:cubicBezTo>
                  <a:cubicBezTo>
                    <a:pt x="5483" y="7046"/>
                    <a:pt x="6986" y="5794"/>
                    <a:pt x="7255" y="4059"/>
                  </a:cubicBezTo>
                  <a:cubicBezTo>
                    <a:pt x="7552" y="2139"/>
                    <a:pt x="6225" y="339"/>
                    <a:pt x="4305" y="42"/>
                  </a:cubicBezTo>
                  <a:cubicBezTo>
                    <a:pt x="4125" y="14"/>
                    <a:pt x="3946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7615828" y="2510541"/>
              <a:ext cx="134520" cy="135158"/>
            </a:xfrm>
            <a:custGeom>
              <a:avLst/>
              <a:gdLst/>
              <a:ahLst/>
              <a:cxnLst/>
              <a:rect l="l" t="t" r="r" b="b"/>
              <a:pathLst>
                <a:path w="1689" h="1697" extrusionOk="0">
                  <a:moveTo>
                    <a:pt x="102" y="1"/>
                  </a:moveTo>
                  <a:cubicBezTo>
                    <a:pt x="67" y="1"/>
                    <a:pt x="33" y="20"/>
                    <a:pt x="19" y="54"/>
                  </a:cubicBezTo>
                  <a:cubicBezTo>
                    <a:pt x="0" y="91"/>
                    <a:pt x="19" y="147"/>
                    <a:pt x="65" y="165"/>
                  </a:cubicBezTo>
                  <a:cubicBezTo>
                    <a:pt x="705" y="462"/>
                    <a:pt x="1216" y="991"/>
                    <a:pt x="1512" y="1640"/>
                  </a:cubicBezTo>
                  <a:cubicBezTo>
                    <a:pt x="1522" y="1678"/>
                    <a:pt x="1559" y="1696"/>
                    <a:pt x="1587" y="1696"/>
                  </a:cubicBezTo>
                  <a:cubicBezTo>
                    <a:pt x="1596" y="1696"/>
                    <a:pt x="1614" y="1696"/>
                    <a:pt x="1624" y="1687"/>
                  </a:cubicBez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0"/>
                    <a:pt x="817" y="323"/>
                    <a:pt x="139" y="8"/>
                  </a:cubicBezTo>
                  <a:cubicBezTo>
                    <a:pt x="127" y="3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7397842" y="2601973"/>
              <a:ext cx="261634" cy="300102"/>
            </a:xfrm>
            <a:custGeom>
              <a:avLst/>
              <a:gdLst/>
              <a:ahLst/>
              <a:cxnLst/>
              <a:rect l="l" t="t" r="r" b="b"/>
              <a:pathLst>
                <a:path w="3285" h="3768" extrusionOk="0">
                  <a:moveTo>
                    <a:pt x="15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3600"/>
                  </a:lnTo>
                  <a:cubicBezTo>
                    <a:pt x="1" y="3693"/>
                    <a:pt x="75" y="3767"/>
                    <a:pt x="158" y="3767"/>
                  </a:cubicBezTo>
                  <a:lnTo>
                    <a:pt x="3127" y="3767"/>
                  </a:lnTo>
                  <a:cubicBezTo>
                    <a:pt x="3220" y="3767"/>
                    <a:pt x="3285" y="3693"/>
                    <a:pt x="3285" y="3600"/>
                  </a:cubicBezTo>
                  <a:lnTo>
                    <a:pt x="3285" y="168"/>
                  </a:lnTo>
                  <a:cubicBezTo>
                    <a:pt x="3285" y="75"/>
                    <a:pt x="3220" y="1"/>
                    <a:pt x="3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7393461" y="2597592"/>
              <a:ext cx="271191" cy="308863"/>
            </a:xfrm>
            <a:custGeom>
              <a:avLst/>
              <a:gdLst/>
              <a:ahLst/>
              <a:cxnLst/>
              <a:rect l="l" t="t" r="r" b="b"/>
              <a:pathLst>
                <a:path w="3405" h="3878" extrusionOk="0">
                  <a:moveTo>
                    <a:pt x="3182" y="111"/>
                  </a:moveTo>
                  <a:cubicBezTo>
                    <a:pt x="3238" y="111"/>
                    <a:pt x="3284" y="158"/>
                    <a:pt x="3284" y="223"/>
                  </a:cubicBezTo>
                  <a:lnTo>
                    <a:pt x="3284" y="3655"/>
                  </a:lnTo>
                  <a:cubicBezTo>
                    <a:pt x="3284" y="3720"/>
                    <a:pt x="3238" y="3766"/>
                    <a:pt x="3182" y="3766"/>
                  </a:cubicBezTo>
                  <a:lnTo>
                    <a:pt x="213" y="3766"/>
                  </a:lnTo>
                  <a:cubicBezTo>
                    <a:pt x="158" y="3766"/>
                    <a:pt x="111" y="3720"/>
                    <a:pt x="111" y="3655"/>
                  </a:cubicBezTo>
                  <a:lnTo>
                    <a:pt x="111" y="223"/>
                  </a:lnTo>
                  <a:cubicBezTo>
                    <a:pt x="111" y="158"/>
                    <a:pt x="158" y="111"/>
                    <a:pt x="213" y="111"/>
                  </a:cubicBezTo>
                  <a:close/>
                  <a:moveTo>
                    <a:pt x="213" y="0"/>
                  </a:moveTo>
                  <a:cubicBezTo>
                    <a:pt x="93" y="0"/>
                    <a:pt x="0" y="93"/>
                    <a:pt x="0" y="223"/>
                  </a:cubicBezTo>
                  <a:lnTo>
                    <a:pt x="0" y="3655"/>
                  </a:lnTo>
                  <a:cubicBezTo>
                    <a:pt x="0" y="3776"/>
                    <a:pt x="93" y="3878"/>
                    <a:pt x="213" y="3878"/>
                  </a:cubicBezTo>
                  <a:lnTo>
                    <a:pt x="3182" y="3878"/>
                  </a:lnTo>
                  <a:cubicBezTo>
                    <a:pt x="3303" y="3878"/>
                    <a:pt x="3405" y="3776"/>
                    <a:pt x="3405" y="3655"/>
                  </a:cubicBezTo>
                  <a:lnTo>
                    <a:pt x="3405" y="223"/>
                  </a:lnTo>
                  <a:cubicBezTo>
                    <a:pt x="3405" y="93"/>
                    <a:pt x="330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7448814" y="2585725"/>
              <a:ext cx="159688" cy="31858"/>
            </a:xfrm>
            <a:custGeom>
              <a:avLst/>
              <a:gdLst/>
              <a:ahLst/>
              <a:cxnLst/>
              <a:rect l="l" t="t" r="r" b="b"/>
              <a:pathLst>
                <a:path w="2005" h="400" extrusionOk="0"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lnTo>
                    <a:pt x="2005" y="400"/>
                  </a:lnTo>
                  <a:cubicBezTo>
                    <a:pt x="2005" y="177"/>
                    <a:pt x="1828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7443637" y="2580549"/>
              <a:ext cx="169325" cy="41495"/>
            </a:xfrm>
            <a:custGeom>
              <a:avLst/>
              <a:gdLst/>
              <a:ahLst/>
              <a:cxnLst/>
              <a:rect l="l" t="t" r="r" b="b"/>
              <a:pathLst>
                <a:path w="2126" h="521" extrusionOk="0">
                  <a:moveTo>
                    <a:pt x="1671" y="121"/>
                  </a:moveTo>
                  <a:cubicBezTo>
                    <a:pt x="1838" y="121"/>
                    <a:pt x="1977" y="242"/>
                    <a:pt x="2005" y="409"/>
                  </a:cubicBezTo>
                  <a:lnTo>
                    <a:pt x="121" y="409"/>
                  </a:lnTo>
                  <a:cubicBezTo>
                    <a:pt x="149" y="242"/>
                    <a:pt x="288" y="121"/>
                    <a:pt x="465" y="121"/>
                  </a:cubicBezTo>
                  <a:close/>
                  <a:moveTo>
                    <a:pt x="465" y="1"/>
                  </a:moveTo>
                  <a:cubicBezTo>
                    <a:pt x="205" y="1"/>
                    <a:pt x="1" y="205"/>
                    <a:pt x="1" y="465"/>
                  </a:cubicBezTo>
                  <a:cubicBezTo>
                    <a:pt x="1" y="520"/>
                    <a:pt x="1" y="520"/>
                    <a:pt x="353" y="520"/>
                  </a:cubicBezTo>
                  <a:lnTo>
                    <a:pt x="1736" y="520"/>
                  </a:lnTo>
                  <a:cubicBezTo>
                    <a:pt x="2125" y="520"/>
                    <a:pt x="2125" y="520"/>
                    <a:pt x="2125" y="465"/>
                  </a:cubicBezTo>
                  <a:cubicBezTo>
                    <a:pt x="2125" y="205"/>
                    <a:pt x="1921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7500583" y="2556894"/>
              <a:ext cx="55433" cy="55513"/>
            </a:xfrm>
            <a:custGeom>
              <a:avLst/>
              <a:gdLst/>
              <a:ahLst/>
              <a:cxnLst/>
              <a:rect l="l" t="t" r="r" b="b"/>
              <a:pathLst>
                <a:path w="696" h="697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697"/>
                    <a:pt x="353" y="697"/>
                  </a:cubicBezTo>
                  <a:cubicBezTo>
                    <a:pt x="538" y="697"/>
                    <a:pt x="696" y="548"/>
                    <a:pt x="696" y="353"/>
                  </a:cubicBezTo>
                  <a:cubicBezTo>
                    <a:pt x="696" y="159"/>
                    <a:pt x="538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7496123" y="2552514"/>
              <a:ext cx="65070" cy="65070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09" y="121"/>
                  </a:moveTo>
                  <a:cubicBezTo>
                    <a:pt x="566" y="121"/>
                    <a:pt x="696" y="251"/>
                    <a:pt x="696" y="408"/>
                  </a:cubicBezTo>
                  <a:cubicBezTo>
                    <a:pt x="696" y="566"/>
                    <a:pt x="566" y="696"/>
                    <a:pt x="409" y="696"/>
                  </a:cubicBezTo>
                  <a:cubicBezTo>
                    <a:pt x="251" y="696"/>
                    <a:pt x="121" y="566"/>
                    <a:pt x="121" y="408"/>
                  </a:cubicBez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0"/>
                  </a:moveTo>
                  <a:cubicBezTo>
                    <a:pt x="186" y="0"/>
                    <a:pt x="0" y="186"/>
                    <a:pt x="0" y="408"/>
                  </a:cubicBezTo>
                  <a:cubicBezTo>
                    <a:pt x="0" y="631"/>
                    <a:pt x="186" y="817"/>
                    <a:pt x="409" y="817"/>
                  </a:cubicBezTo>
                  <a:cubicBezTo>
                    <a:pt x="631" y="817"/>
                    <a:pt x="817" y="631"/>
                    <a:pt x="817" y="408"/>
                  </a:cubicBezTo>
                  <a:cubicBezTo>
                    <a:pt x="817" y="186"/>
                    <a:pt x="631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7516830" y="2570195"/>
              <a:ext cx="22938" cy="22301"/>
            </a:xfrm>
            <a:custGeom>
              <a:avLst/>
              <a:gdLst/>
              <a:ahLst/>
              <a:cxnLst/>
              <a:rect l="l" t="t" r="r" b="b"/>
              <a:pathLst>
                <a:path w="288" h="280" extrusionOk="0">
                  <a:moveTo>
                    <a:pt x="149" y="1"/>
                  </a:moveTo>
                  <a:cubicBezTo>
                    <a:pt x="65" y="1"/>
                    <a:pt x="0" y="56"/>
                    <a:pt x="0" y="140"/>
                  </a:cubicBezTo>
                  <a:cubicBezTo>
                    <a:pt x="0" y="214"/>
                    <a:pt x="65" y="279"/>
                    <a:pt x="149" y="279"/>
                  </a:cubicBezTo>
                  <a:cubicBezTo>
                    <a:pt x="223" y="279"/>
                    <a:pt x="288" y="214"/>
                    <a:pt x="288" y="140"/>
                  </a:cubicBezTo>
                  <a:cubicBezTo>
                    <a:pt x="288" y="66"/>
                    <a:pt x="223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7512370" y="2565018"/>
              <a:ext cx="31858" cy="31858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5" y="121"/>
                  </a:moveTo>
                  <a:cubicBezTo>
                    <a:pt x="251" y="121"/>
                    <a:pt x="288" y="159"/>
                    <a:pt x="288" y="205"/>
                  </a:cubicBezTo>
                  <a:cubicBezTo>
                    <a:pt x="288" y="251"/>
                    <a:pt x="251" y="288"/>
                    <a:pt x="205" y="288"/>
                  </a:cubicBezTo>
                  <a:cubicBezTo>
                    <a:pt x="158" y="288"/>
                    <a:pt x="121" y="251"/>
                    <a:pt x="121" y="205"/>
                  </a:cubicBezTo>
                  <a:cubicBezTo>
                    <a:pt x="121" y="159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0"/>
                    <a:pt x="205" y="400"/>
                  </a:cubicBezTo>
                  <a:cubicBezTo>
                    <a:pt x="316" y="400"/>
                    <a:pt x="399" y="316"/>
                    <a:pt x="399" y="205"/>
                  </a:cubicBezTo>
                  <a:cubicBezTo>
                    <a:pt x="39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7442204" y="26766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7496840" y="2655175"/>
              <a:ext cx="68096" cy="9717"/>
            </a:xfrm>
            <a:custGeom>
              <a:avLst/>
              <a:gdLst/>
              <a:ahLst/>
              <a:cxnLst/>
              <a:rect l="l" t="t" r="r" b="b"/>
              <a:pathLst>
                <a:path w="855" h="122" extrusionOk="0">
                  <a:moveTo>
                    <a:pt x="66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99" y="121"/>
                  </a:lnTo>
                  <a:cubicBezTo>
                    <a:pt x="826" y="121"/>
                    <a:pt x="854" y="93"/>
                    <a:pt x="854" y="56"/>
                  </a:cubicBezTo>
                  <a:cubicBezTo>
                    <a:pt x="854" y="28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7496840" y="2727572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4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7496840" y="2802199"/>
              <a:ext cx="68096" cy="9000"/>
            </a:xfrm>
            <a:custGeom>
              <a:avLst/>
              <a:gdLst/>
              <a:ahLst/>
              <a:cxnLst/>
              <a:rect l="l" t="t" r="r" b="b"/>
              <a:pathLst>
                <a:path w="855" h="113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799" y="112"/>
                  </a:lnTo>
                  <a:cubicBezTo>
                    <a:pt x="826" y="112"/>
                    <a:pt x="854" y="93"/>
                    <a:pt x="854" y="56"/>
                  </a:cubicBezTo>
                  <a:cubicBezTo>
                    <a:pt x="854" y="29"/>
                    <a:pt x="826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7442204" y="2698741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7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7442204" y="2753456"/>
              <a:ext cx="178086" cy="8920"/>
            </a:xfrm>
            <a:custGeom>
              <a:avLst/>
              <a:gdLst/>
              <a:ahLst/>
              <a:cxnLst/>
              <a:rect l="l" t="t" r="r" b="b"/>
              <a:pathLst>
                <a:path w="2236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3"/>
                    <a:pt x="2236" y="56"/>
                  </a:cubicBezTo>
                  <a:cubicBezTo>
                    <a:pt x="2236" y="28"/>
                    <a:pt x="2208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7442204" y="2775598"/>
              <a:ext cx="178086" cy="9000"/>
            </a:xfrm>
            <a:custGeom>
              <a:avLst/>
              <a:gdLst/>
              <a:ahLst/>
              <a:cxnLst/>
              <a:rect l="l" t="t" r="r" b="b"/>
              <a:pathLst>
                <a:path w="2236" h="113" extrusionOk="0">
                  <a:moveTo>
                    <a:pt x="56" y="1"/>
                  </a:moveTo>
                  <a:cubicBezTo>
                    <a:pt x="19" y="1"/>
                    <a:pt x="0" y="29"/>
                    <a:pt x="0" y="56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180" y="112"/>
                  </a:lnTo>
                  <a:cubicBezTo>
                    <a:pt x="2208" y="112"/>
                    <a:pt x="2236" y="94"/>
                    <a:pt x="2236" y="56"/>
                  </a:cubicBezTo>
                  <a:cubicBezTo>
                    <a:pt x="2236" y="29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7442204" y="2828800"/>
              <a:ext cx="178086" cy="9717"/>
            </a:xfrm>
            <a:custGeom>
              <a:avLst/>
              <a:gdLst/>
              <a:ahLst/>
              <a:cxnLst/>
              <a:rect l="l" t="t" r="r" b="b"/>
              <a:pathLst>
                <a:path w="2236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180" y="121"/>
                  </a:lnTo>
                  <a:cubicBezTo>
                    <a:pt x="2208" y="121"/>
                    <a:pt x="2236" y="93"/>
                    <a:pt x="2236" y="56"/>
                  </a:cubicBezTo>
                  <a:cubicBezTo>
                    <a:pt x="2236" y="28"/>
                    <a:pt x="2208" y="1"/>
                    <a:pt x="2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80FBC0B7-B665-5865-8482-30721BB616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4567976" y="3371069"/>
            <a:ext cx="170602" cy="130461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A9D0D7A9-714D-A639-41DB-5976D0944F0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flipH="1">
            <a:off x="4605550" y="3676042"/>
            <a:ext cx="130461" cy="140496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D3559EE9-F7CC-A91A-7C9A-5F6143B69BA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H="1">
            <a:off x="4605550" y="3978426"/>
            <a:ext cx="120425" cy="130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C01C-ADCE-E5F8-44A1-423DAD60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3E4042-1FFC-3C31-6BAC-44B205BD0BC4}"/>
              </a:ext>
            </a:extLst>
          </p:cNvPr>
          <p:cNvSpPr/>
          <p:nvPr/>
        </p:nvSpPr>
        <p:spPr>
          <a:xfrm>
            <a:off x="256946" y="257963"/>
            <a:ext cx="8622260" cy="4625150"/>
          </a:xfrm>
          <a:custGeom>
            <a:avLst/>
            <a:gdLst/>
            <a:ahLst/>
            <a:cxnLst/>
            <a:rect l="l" t="t" r="r" b="b"/>
            <a:pathLst>
              <a:path w="10095230" h="5415280">
                <a:moveTo>
                  <a:pt x="0" y="0"/>
                </a:moveTo>
                <a:lnTo>
                  <a:pt x="10094893" y="0"/>
                </a:lnTo>
                <a:lnTo>
                  <a:pt x="10094893" y="5415141"/>
                </a:lnTo>
                <a:lnTo>
                  <a:pt x="0" y="5415141"/>
                </a:lnTo>
                <a:lnTo>
                  <a:pt x="0" y="0"/>
                </a:lnTo>
                <a:close/>
              </a:path>
            </a:pathLst>
          </a:custGeom>
          <a:ln w="16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6"/>
          </a:p>
        </p:txBody>
      </p:sp>
      <p:sp>
        <p:nvSpPr>
          <p:cNvPr id="4" name="Google Shape;1692;p32">
            <a:extLst>
              <a:ext uri="{FF2B5EF4-FFF2-40B4-BE49-F238E27FC236}">
                <a16:creationId xmlns:a16="http://schemas.microsoft.com/office/drawing/2014/main" id="{ED497F91-710B-D158-32F9-52F9664A4371}"/>
              </a:ext>
            </a:extLst>
          </p:cNvPr>
          <p:cNvSpPr txBox="1">
            <a:spLocks/>
          </p:cNvSpPr>
          <p:nvPr/>
        </p:nvSpPr>
        <p:spPr>
          <a:xfrm>
            <a:off x="716550" y="5905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306" b="0" i="0" u="none" strike="noStrike" cap="none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dirty="0"/>
              <a:t>모델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Backbone + Linear</a:t>
            </a:r>
            <a:endParaRPr lang="en-US" dirty="0"/>
          </a:p>
        </p:txBody>
      </p:sp>
      <p:pic>
        <p:nvPicPr>
          <p:cNvPr id="3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C5C3587F-A054-B63A-F6A6-98B74A1F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02" y="1431946"/>
            <a:ext cx="886416" cy="2730734"/>
          </a:xfrm>
          <a:prstGeom prst="rect">
            <a:avLst/>
          </a:prstGeom>
        </p:spPr>
      </p:pic>
      <p:sp>
        <p:nvSpPr>
          <p:cNvPr id="5" name="사다리꼴 3">
            <a:extLst>
              <a:ext uri="{FF2B5EF4-FFF2-40B4-BE49-F238E27FC236}">
                <a16:creationId xmlns:a16="http://schemas.microsoft.com/office/drawing/2014/main" id="{E0B08747-762C-3FA8-ECDA-F8DA9C1AE76A}"/>
              </a:ext>
            </a:extLst>
          </p:cNvPr>
          <p:cNvSpPr/>
          <p:nvPr/>
        </p:nvSpPr>
        <p:spPr>
          <a:xfrm rot="5400000">
            <a:off x="1647481" y="2301599"/>
            <a:ext cx="2730734" cy="99142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YOLOv11</a:t>
            </a:r>
          </a:p>
          <a:p>
            <a:pPr algn="ctr"/>
            <a:r>
              <a:rPr lang="en-US" altLang="ko-KR" sz="1050"/>
              <a:t>backbone</a:t>
            </a:r>
          </a:p>
          <a:p>
            <a:pPr algn="ctr"/>
            <a:r>
              <a:rPr lang="en-US" altLang="ko-KR" sz="1050"/>
              <a:t>[:7]</a:t>
            </a:r>
            <a:endParaRPr lang="ko-KR" altLang="en-US" sz="1050"/>
          </a:p>
        </p:txBody>
      </p:sp>
      <p:sp>
        <p:nvSpPr>
          <p:cNvPr id="6" name="사다리꼴 14">
            <a:extLst>
              <a:ext uri="{FF2B5EF4-FFF2-40B4-BE49-F238E27FC236}">
                <a16:creationId xmlns:a16="http://schemas.microsoft.com/office/drawing/2014/main" id="{7AFE0EBA-1CCA-02C0-4676-2FA7D5769F85}"/>
              </a:ext>
            </a:extLst>
          </p:cNvPr>
          <p:cNvSpPr/>
          <p:nvPr/>
        </p:nvSpPr>
        <p:spPr>
          <a:xfrm rot="5400000">
            <a:off x="2921767" y="2444480"/>
            <a:ext cx="2234766" cy="705677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Drop</a:t>
            </a:r>
          </a:p>
          <a:p>
            <a:pPr algn="ctr"/>
            <a:r>
              <a:rPr lang="en-US" altLang="ko-KR" sz="1050"/>
              <a:t>out</a:t>
            </a:r>
            <a:endParaRPr lang="ko-KR" altLang="en-US" sz="1050"/>
          </a:p>
        </p:txBody>
      </p:sp>
      <p:sp>
        <p:nvSpPr>
          <p:cNvPr id="7" name="사다리꼴 15">
            <a:extLst>
              <a:ext uri="{FF2B5EF4-FFF2-40B4-BE49-F238E27FC236}">
                <a16:creationId xmlns:a16="http://schemas.microsoft.com/office/drawing/2014/main" id="{FCCE5D7C-0611-F400-7FA8-1F81A390619A}"/>
              </a:ext>
            </a:extLst>
          </p:cNvPr>
          <p:cNvSpPr/>
          <p:nvPr/>
        </p:nvSpPr>
        <p:spPr>
          <a:xfrm rot="5400000">
            <a:off x="3943305" y="2311542"/>
            <a:ext cx="2234768" cy="971550"/>
          </a:xfrm>
          <a:prstGeom prst="trapezoid">
            <a:avLst>
              <a:gd name="adj" fmla="val 343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Linear</a:t>
            </a:r>
          </a:p>
          <a:p>
            <a:pPr algn="ctr"/>
            <a:r>
              <a:rPr lang="en-US" altLang="ko-KR" sz="1050"/>
              <a:t>+</a:t>
            </a:r>
          </a:p>
          <a:p>
            <a:pPr algn="ctr"/>
            <a:r>
              <a:rPr lang="en-US" altLang="ko-KR" sz="1050"/>
              <a:t>batch</a:t>
            </a:r>
          </a:p>
          <a:p>
            <a:pPr algn="ctr"/>
            <a:r>
              <a:rPr lang="en-US" altLang="ko-KR" sz="1050"/>
              <a:t>normal</a:t>
            </a:r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6F7E5-9E44-B3D2-E05A-DC3017AFCE2C}"/>
              </a:ext>
            </a:extLst>
          </p:cNvPr>
          <p:cNvSpPr txBox="1"/>
          <p:nvPr/>
        </p:nvSpPr>
        <p:spPr>
          <a:xfrm>
            <a:off x="6551464" y="2720727"/>
            <a:ext cx="2012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[0.4,0.45,0.689, ... ,0.24]</a:t>
            </a:r>
            <a:endParaRPr lang="ko-KR" altLang="en-US" sz="1050" dirty="0"/>
          </a:p>
        </p:txBody>
      </p:sp>
      <p:sp>
        <p:nvSpPr>
          <p:cNvPr id="9" name="사다리꼴 17">
            <a:extLst>
              <a:ext uri="{FF2B5EF4-FFF2-40B4-BE49-F238E27FC236}">
                <a16:creationId xmlns:a16="http://schemas.microsoft.com/office/drawing/2014/main" id="{D3B595DF-A879-E735-0E38-E51C90420E17}"/>
              </a:ext>
            </a:extLst>
          </p:cNvPr>
          <p:cNvSpPr/>
          <p:nvPr/>
        </p:nvSpPr>
        <p:spPr>
          <a:xfrm rot="5400000">
            <a:off x="5245626" y="2445901"/>
            <a:ext cx="1565775" cy="705677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L2</a:t>
            </a:r>
          </a:p>
          <a:p>
            <a:pPr algn="ctr"/>
            <a:r>
              <a:rPr lang="en-US" altLang="ko-KR" sz="1050"/>
              <a:t>Norm</a:t>
            </a:r>
            <a:endParaRPr lang="ko-KR" altLang="en-US" sz="10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2158D7-FD2C-B456-2458-29692DFD11F8}"/>
              </a:ext>
            </a:extLst>
          </p:cNvPr>
          <p:cNvSpPr/>
          <p:nvPr/>
        </p:nvSpPr>
        <p:spPr>
          <a:xfrm>
            <a:off x="4460196" y="1598057"/>
            <a:ext cx="1154475" cy="2401364"/>
          </a:xfrm>
          <a:prstGeom prst="rect">
            <a:avLst/>
          </a:prstGeom>
          <a:solidFill>
            <a:srgbClr val="F2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FC2A3-6604-511B-1E8C-0AB50C7E7E4F}"/>
                  </a:ext>
                </a:extLst>
              </p:cNvPr>
              <p:cNvSpPr txBox="1"/>
              <p:nvPr/>
            </p:nvSpPr>
            <p:spPr>
              <a:xfrm>
                <a:off x="4039150" y="4038225"/>
                <a:ext cx="2131944" cy="4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/>
                  <a:t>Linear</a:t>
                </a:r>
                <a:r>
                  <a:rPr lang="ko-KR" altLang="en-US" sz="1050" b="1" dirty="0"/>
                  <a:t>은 </a:t>
                </a:r>
                <a:r>
                  <a:rPr lang="en-US" altLang="ko-KR" sz="1050" b="1" dirty="0"/>
                  <a:t>Input</a:t>
                </a:r>
                <a:r>
                  <a:rPr lang="ko-KR" altLang="en-US" sz="1050" b="1" dirty="0"/>
                  <a:t>을 줄이지 않으면 매우 비싸다</a:t>
                </a:r>
                <a:r>
                  <a:rPr lang="en-US" altLang="ko-KR" sz="1050" b="1" dirty="0"/>
                  <a:t>. </a:t>
                </a:r>
                <a14:m>
                  <m:oMath xmlns:m="http://schemas.openxmlformats.org/officeDocument/2006/math">
                    <m:r>
                      <a:rPr lang="en-US" altLang="ko-KR" sz="105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altLang="ko-KR" sz="105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ko-KR" sz="105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>
                            <a:latin typeface="Cambria Math" panose="02040503050406030204" pitchFamily="18" charset="0"/>
                          </a:rPr>
                          <m:t>𝒊𝒏𝒑𝒖𝒕</m:t>
                        </m:r>
                      </m:e>
                      <m:sup>
                        <m:r>
                          <a:rPr lang="en-US" altLang="ko-KR" sz="105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05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05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5FC2A3-6604-511B-1E8C-0AB50C7E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50" y="4038225"/>
                <a:ext cx="2131944" cy="41921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9D69EB-679E-9868-998D-B2493AE8A9AB}"/>
              </a:ext>
            </a:extLst>
          </p:cNvPr>
          <p:cNvSpPr txBox="1"/>
          <p:nvPr/>
        </p:nvSpPr>
        <p:spPr>
          <a:xfrm>
            <a:off x="6449519" y="1552975"/>
            <a:ext cx="243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모델 매개변수 </a:t>
            </a:r>
            <a:r>
              <a:rPr lang="en-US" altLang="ko-KR" sz="1050" dirty="0"/>
              <a:t>: ~ 900,000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1194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732E-F617-85B8-3BD8-03A0DB88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다리꼴 14">
            <a:extLst>
              <a:ext uri="{FF2B5EF4-FFF2-40B4-BE49-F238E27FC236}">
                <a16:creationId xmlns:a16="http://schemas.microsoft.com/office/drawing/2014/main" id="{B2E458E1-56E6-9858-FAB6-802ED5BC8264}"/>
              </a:ext>
            </a:extLst>
          </p:cNvPr>
          <p:cNvSpPr/>
          <p:nvPr/>
        </p:nvSpPr>
        <p:spPr>
          <a:xfrm rot="5400000">
            <a:off x="3872116" y="2420370"/>
            <a:ext cx="1702247" cy="705677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Drop</a:t>
            </a:r>
          </a:p>
          <a:p>
            <a:pPr algn="ctr"/>
            <a:r>
              <a:rPr lang="en-US" altLang="ko-KR" sz="1050"/>
              <a:t>out</a:t>
            </a:r>
            <a:endParaRPr lang="ko-KR" altLang="en-US" sz="1050"/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7656E682-7484-E41E-1479-D0E21D32E398}"/>
              </a:ext>
            </a:extLst>
          </p:cNvPr>
          <p:cNvSpPr/>
          <p:nvPr/>
        </p:nvSpPr>
        <p:spPr>
          <a:xfrm rot="5400000">
            <a:off x="4792705" y="2279121"/>
            <a:ext cx="1682153" cy="971550"/>
          </a:xfrm>
          <a:prstGeom prst="trapezoid">
            <a:avLst>
              <a:gd name="adj" fmla="val 343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Linear</a:t>
            </a:r>
          </a:p>
          <a:p>
            <a:pPr algn="ctr"/>
            <a:r>
              <a:rPr lang="en-US" altLang="ko-KR" sz="1050"/>
              <a:t>+</a:t>
            </a:r>
          </a:p>
          <a:p>
            <a:pPr algn="ctr"/>
            <a:r>
              <a:rPr lang="en-US" altLang="ko-KR" sz="1050"/>
              <a:t>batch</a:t>
            </a:r>
          </a:p>
          <a:p>
            <a:pPr algn="ctr"/>
            <a:r>
              <a:rPr lang="en-US" altLang="ko-KR" sz="1050"/>
              <a:t>normal</a:t>
            </a:r>
            <a:endParaRPr lang="ko-KR" alt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0ADC6-6274-8A59-F8D6-F0C8DEBA7859}"/>
              </a:ext>
            </a:extLst>
          </p:cNvPr>
          <p:cNvSpPr txBox="1"/>
          <p:nvPr/>
        </p:nvSpPr>
        <p:spPr>
          <a:xfrm>
            <a:off x="6938459" y="2619708"/>
            <a:ext cx="1706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[0.4,0.45,0.689, ... ,0.24]</a:t>
            </a:r>
            <a:endParaRPr lang="ko-KR" altLang="en-US" sz="1050" dirty="0"/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EA2153D2-ACF5-07D1-172D-F863FFDAEB33}"/>
              </a:ext>
            </a:extLst>
          </p:cNvPr>
          <p:cNvSpPr/>
          <p:nvPr/>
        </p:nvSpPr>
        <p:spPr>
          <a:xfrm rot="5400000">
            <a:off x="6032400" y="2410454"/>
            <a:ext cx="1023845" cy="705677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L2</a:t>
            </a:r>
          </a:p>
          <a:p>
            <a:pPr algn="ctr"/>
            <a:r>
              <a:rPr lang="en-US" altLang="ko-KR" sz="1050"/>
              <a:t>Norm</a:t>
            </a:r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CD4F7-B0F6-E4F7-2100-43302AA560B9}"/>
              </a:ext>
            </a:extLst>
          </p:cNvPr>
          <p:cNvSpPr txBox="1"/>
          <p:nvPr/>
        </p:nvSpPr>
        <p:spPr>
          <a:xfrm>
            <a:off x="6119557" y="1431946"/>
            <a:ext cx="243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모델 매개변수 </a:t>
            </a:r>
            <a:r>
              <a:rPr lang="en-US" altLang="ko-KR" sz="1050" dirty="0"/>
              <a:t>: 326368</a:t>
            </a:r>
            <a:endParaRPr lang="ko-KR" altLang="en-US" sz="1050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F912EAA-1ACD-6658-D5CD-AF4B3A06EDCB}"/>
              </a:ext>
            </a:extLst>
          </p:cNvPr>
          <p:cNvSpPr/>
          <p:nvPr/>
        </p:nvSpPr>
        <p:spPr>
          <a:xfrm>
            <a:off x="256946" y="257963"/>
            <a:ext cx="8622260" cy="4625150"/>
          </a:xfrm>
          <a:custGeom>
            <a:avLst/>
            <a:gdLst/>
            <a:ahLst/>
            <a:cxnLst/>
            <a:rect l="l" t="t" r="r" b="b"/>
            <a:pathLst>
              <a:path w="10095230" h="5415280">
                <a:moveTo>
                  <a:pt x="0" y="0"/>
                </a:moveTo>
                <a:lnTo>
                  <a:pt x="10094893" y="0"/>
                </a:lnTo>
                <a:lnTo>
                  <a:pt x="10094893" y="5415141"/>
                </a:lnTo>
                <a:lnTo>
                  <a:pt x="0" y="5415141"/>
                </a:lnTo>
                <a:lnTo>
                  <a:pt x="0" y="0"/>
                </a:lnTo>
                <a:close/>
              </a:path>
            </a:pathLst>
          </a:custGeom>
          <a:ln w="16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6"/>
          </a:p>
        </p:txBody>
      </p:sp>
      <p:sp>
        <p:nvSpPr>
          <p:cNvPr id="7" name="Google Shape;1692;p32">
            <a:extLst>
              <a:ext uri="{FF2B5EF4-FFF2-40B4-BE49-F238E27FC236}">
                <a16:creationId xmlns:a16="http://schemas.microsoft.com/office/drawing/2014/main" id="{22C149F6-A943-E9EF-3F0D-9E14836C34D8}"/>
              </a:ext>
            </a:extLst>
          </p:cNvPr>
          <p:cNvSpPr txBox="1">
            <a:spLocks/>
          </p:cNvSpPr>
          <p:nvPr/>
        </p:nvSpPr>
        <p:spPr>
          <a:xfrm>
            <a:off x="716550" y="5905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306" b="0" i="0" u="none" strike="noStrike" cap="none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dirty="0"/>
              <a:t>모델</a:t>
            </a:r>
            <a:r>
              <a:rPr lang="en-US" altLang="ko-KR" dirty="0"/>
              <a:t>2. Backbone + Polling + Linear</a:t>
            </a:r>
            <a:endParaRPr lang="en-US" dirty="0"/>
          </a:p>
        </p:txBody>
      </p:sp>
      <p:pic>
        <p:nvPicPr>
          <p:cNvPr id="10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80C7F854-9A58-E437-5451-7DE3F3985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02" y="1431946"/>
            <a:ext cx="886416" cy="2730734"/>
          </a:xfrm>
          <a:prstGeom prst="rect">
            <a:avLst/>
          </a:prstGeom>
        </p:spPr>
      </p:pic>
      <p:sp>
        <p:nvSpPr>
          <p:cNvPr id="11" name="사다리꼴 3">
            <a:extLst>
              <a:ext uri="{FF2B5EF4-FFF2-40B4-BE49-F238E27FC236}">
                <a16:creationId xmlns:a16="http://schemas.microsoft.com/office/drawing/2014/main" id="{4A91C9A3-2E03-C355-260A-1EF453DD9FD9}"/>
              </a:ext>
            </a:extLst>
          </p:cNvPr>
          <p:cNvSpPr/>
          <p:nvPr/>
        </p:nvSpPr>
        <p:spPr>
          <a:xfrm rot="5400000">
            <a:off x="1647481" y="2301599"/>
            <a:ext cx="2730734" cy="99142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YOLOv11</a:t>
            </a:r>
          </a:p>
          <a:p>
            <a:pPr algn="ctr"/>
            <a:r>
              <a:rPr lang="en-US" altLang="ko-KR" sz="1050" dirty="0"/>
              <a:t>backbone</a:t>
            </a:r>
          </a:p>
          <a:p>
            <a:pPr algn="ctr"/>
            <a:r>
              <a:rPr lang="en-US" altLang="ko-KR" sz="1050" dirty="0"/>
              <a:t>[:7]</a:t>
            </a:r>
            <a:endParaRPr lang="ko-KR" altLang="en-US" sz="1050" dirty="0"/>
          </a:p>
        </p:txBody>
      </p:sp>
      <p:sp>
        <p:nvSpPr>
          <p:cNvPr id="12" name="수동 입력 11">
            <a:extLst>
              <a:ext uri="{FF2B5EF4-FFF2-40B4-BE49-F238E27FC236}">
                <a16:creationId xmlns:a16="http://schemas.microsoft.com/office/drawing/2014/main" id="{0C55F187-AAEA-A4C1-0B51-E7D7A51E3271}"/>
              </a:ext>
            </a:extLst>
          </p:cNvPr>
          <p:cNvSpPr/>
          <p:nvPr/>
        </p:nvSpPr>
        <p:spPr>
          <a:xfrm flipH="1">
            <a:off x="3597040" y="1704270"/>
            <a:ext cx="684886" cy="1044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Avg</a:t>
            </a:r>
          </a:p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Pool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0" name="수동 입력 19">
            <a:extLst>
              <a:ext uri="{FF2B5EF4-FFF2-40B4-BE49-F238E27FC236}">
                <a16:creationId xmlns:a16="http://schemas.microsoft.com/office/drawing/2014/main" id="{3D4CC1D9-0288-5D50-1193-ECFB8157D1CF}"/>
              </a:ext>
            </a:extLst>
          </p:cNvPr>
          <p:cNvSpPr/>
          <p:nvPr/>
        </p:nvSpPr>
        <p:spPr>
          <a:xfrm flipH="1">
            <a:off x="3597039" y="2812682"/>
            <a:ext cx="684886" cy="1044000"/>
          </a:xfrm>
          <a:prstGeom prst="flowChartManualInput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kumimoji="1" lang="en-US" altLang="ko-KR" sz="1050" dirty="0" err="1">
                <a:solidFill>
                  <a:schemeClr val="tx1"/>
                </a:solidFill>
              </a:rPr>
              <a:t>Poolv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7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18E2D-1505-58D5-C680-90A40DFC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851E510F-1839-4557-5194-FEE9E0EDB31C}"/>
              </a:ext>
            </a:extLst>
          </p:cNvPr>
          <p:cNvSpPr/>
          <p:nvPr/>
        </p:nvSpPr>
        <p:spPr>
          <a:xfrm>
            <a:off x="3904605" y="1729200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A5CB7F-4AAB-C363-BA7D-1D3E66F51F5A}"/>
              </a:ext>
            </a:extLst>
          </p:cNvPr>
          <p:cNvSpPr/>
          <p:nvPr/>
        </p:nvSpPr>
        <p:spPr>
          <a:xfrm>
            <a:off x="3807854" y="1792151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E92FCB3-6226-96D0-D149-1B5E8BD3F671}"/>
              </a:ext>
            </a:extLst>
          </p:cNvPr>
          <p:cNvSpPr/>
          <p:nvPr/>
        </p:nvSpPr>
        <p:spPr>
          <a:xfrm>
            <a:off x="3711103" y="1855103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C29F8C-C8CB-F6B7-E965-6B871B1FED73}"/>
              </a:ext>
            </a:extLst>
          </p:cNvPr>
          <p:cNvSpPr/>
          <p:nvPr/>
        </p:nvSpPr>
        <p:spPr>
          <a:xfrm>
            <a:off x="3614352" y="1930651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843A1B-2E0E-4555-594D-367F5B732B98}"/>
              </a:ext>
            </a:extLst>
          </p:cNvPr>
          <p:cNvSpPr txBox="1"/>
          <p:nvPr/>
        </p:nvSpPr>
        <p:spPr>
          <a:xfrm>
            <a:off x="7679675" y="2589564"/>
            <a:ext cx="1259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[0.4,0.45,0.69, ... ,0.24]</a:t>
            </a:r>
            <a:endParaRPr lang="ko-KR" altLang="en-US" sz="1050" dirty="0"/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63752013-403C-8DC0-141D-0D5954C2D0A4}"/>
              </a:ext>
            </a:extLst>
          </p:cNvPr>
          <p:cNvSpPr/>
          <p:nvPr/>
        </p:nvSpPr>
        <p:spPr>
          <a:xfrm rot="5400000">
            <a:off x="3942002" y="1997643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Q</a:t>
            </a:r>
            <a:endParaRPr lang="ko-KR" altLang="en-US" sz="1050"/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766D88FC-4564-AB73-5E18-8C84ABB80388}"/>
              </a:ext>
            </a:extLst>
          </p:cNvPr>
          <p:cNvSpPr/>
          <p:nvPr/>
        </p:nvSpPr>
        <p:spPr>
          <a:xfrm rot="5400000">
            <a:off x="3942003" y="2560446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K</a:t>
            </a:r>
            <a:endParaRPr lang="ko-KR" altLang="en-US" sz="1050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75408EEC-F54A-F445-ED2F-70E01C871E4F}"/>
              </a:ext>
            </a:extLst>
          </p:cNvPr>
          <p:cNvSpPr/>
          <p:nvPr/>
        </p:nvSpPr>
        <p:spPr>
          <a:xfrm rot="5400000">
            <a:off x="4414421" y="3138180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V</a:t>
            </a:r>
            <a:endParaRPr lang="ko-KR" altLang="en-US" sz="105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5D8DBF3-B824-1F29-5A02-661B1F7566E1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4452744" y="2310456"/>
            <a:ext cx="3104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0E03430A-2400-E65F-0806-2C1B79E8D5B5}"/>
              </a:ext>
            </a:extLst>
          </p:cNvPr>
          <p:cNvSpPr/>
          <p:nvPr/>
        </p:nvSpPr>
        <p:spPr>
          <a:xfrm rot="5400000">
            <a:off x="4468498" y="3297171"/>
            <a:ext cx="275811" cy="1790605"/>
          </a:xfrm>
          <a:prstGeom prst="rightBrace">
            <a:avLst>
              <a:gd name="adj1" fmla="val 26668"/>
              <a:gd name="adj2" fmla="val 49671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31461-8CE2-A1CD-DE74-0AD61A9708C1}"/>
              </a:ext>
            </a:extLst>
          </p:cNvPr>
          <p:cNvSpPr txBox="1"/>
          <p:nvPr/>
        </p:nvSpPr>
        <p:spPr>
          <a:xfrm>
            <a:off x="4159136" y="4494309"/>
            <a:ext cx="12578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Attention Layer</a:t>
            </a:r>
            <a:endParaRPr lang="ko-KR" altLang="en-US" sz="1050"/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AAE88125-AB50-FBFC-F20A-F2C9A0EC2F52}"/>
              </a:ext>
            </a:extLst>
          </p:cNvPr>
          <p:cNvSpPr/>
          <p:nvPr/>
        </p:nvSpPr>
        <p:spPr>
          <a:xfrm rot="5400000">
            <a:off x="6715197" y="2454645"/>
            <a:ext cx="1368000" cy="613962"/>
          </a:xfrm>
          <a:prstGeom prst="trapezoid">
            <a:avLst>
              <a:gd name="adj" fmla="val 343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Linear</a:t>
            </a:r>
          </a:p>
          <a:p>
            <a:pPr algn="ctr"/>
            <a:r>
              <a:rPr lang="en-US" altLang="ko-KR" sz="1050" dirty="0"/>
              <a:t>+</a:t>
            </a:r>
          </a:p>
          <a:p>
            <a:pPr algn="ctr"/>
            <a:r>
              <a:rPr lang="en-US" altLang="ko-KR" sz="1050" dirty="0"/>
              <a:t>L2 Norm</a:t>
            </a:r>
          </a:p>
        </p:txBody>
      </p:sp>
      <p:sp>
        <p:nvSpPr>
          <p:cNvPr id="52" name="사다리꼴 51">
            <a:extLst>
              <a:ext uri="{FF2B5EF4-FFF2-40B4-BE49-F238E27FC236}">
                <a16:creationId xmlns:a16="http://schemas.microsoft.com/office/drawing/2014/main" id="{5F1CB3A0-B58E-C106-BC7D-72C6E47EF582}"/>
              </a:ext>
            </a:extLst>
          </p:cNvPr>
          <p:cNvSpPr/>
          <p:nvPr/>
        </p:nvSpPr>
        <p:spPr>
          <a:xfrm rot="5400000">
            <a:off x="6081198" y="2512801"/>
            <a:ext cx="1368000" cy="497650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Drop</a:t>
            </a:r>
          </a:p>
          <a:p>
            <a:pPr algn="ctr"/>
            <a:r>
              <a:rPr lang="en-US" altLang="ko-KR" sz="1050" dirty="0"/>
              <a:t>out</a:t>
            </a:r>
            <a:endParaRPr lang="ko-KR" altLang="en-US" sz="105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31198-6DEE-4285-E117-1D319D33991D}"/>
              </a:ext>
            </a:extLst>
          </p:cNvPr>
          <p:cNvSpPr txBox="1"/>
          <p:nvPr/>
        </p:nvSpPr>
        <p:spPr>
          <a:xfrm>
            <a:off x="6477827" y="1349852"/>
            <a:ext cx="24375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모델 매개변수 </a:t>
            </a:r>
            <a:r>
              <a:rPr lang="en-US" altLang="ko-KR" sz="1050"/>
              <a:t>: 391,776</a:t>
            </a:r>
            <a:endParaRPr lang="ko-KR" altLang="en-US" sz="1050"/>
          </a:p>
          <a:p>
            <a:endParaRPr lang="ko-KR" altLang="en-US" sz="1050"/>
          </a:p>
        </p:txBody>
      </p:sp>
      <p:sp>
        <p:nvSpPr>
          <p:cNvPr id="54" name="사다리꼴 53">
            <a:extLst>
              <a:ext uri="{FF2B5EF4-FFF2-40B4-BE49-F238E27FC236}">
                <a16:creationId xmlns:a16="http://schemas.microsoft.com/office/drawing/2014/main" id="{42B6E259-F09E-02E0-12EC-DF71A2FCB8E7}"/>
              </a:ext>
            </a:extLst>
          </p:cNvPr>
          <p:cNvSpPr/>
          <p:nvPr/>
        </p:nvSpPr>
        <p:spPr>
          <a:xfrm rot="5400000">
            <a:off x="5090597" y="2454645"/>
            <a:ext cx="2107941" cy="613962"/>
          </a:xfrm>
          <a:prstGeom prst="trapezoid">
            <a:avLst>
              <a:gd name="adj" fmla="val 574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Pooling</a:t>
            </a:r>
            <a:endParaRPr lang="ko-KR" altLang="en-US" sz="105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C029612-C9AF-A4A0-37EB-CCB610BEAF95}"/>
              </a:ext>
            </a:extLst>
          </p:cNvPr>
          <p:cNvSpPr/>
          <p:nvPr/>
        </p:nvSpPr>
        <p:spPr>
          <a:xfrm>
            <a:off x="256946" y="257963"/>
            <a:ext cx="8622260" cy="4625150"/>
          </a:xfrm>
          <a:custGeom>
            <a:avLst/>
            <a:gdLst/>
            <a:ahLst/>
            <a:cxnLst/>
            <a:rect l="l" t="t" r="r" b="b"/>
            <a:pathLst>
              <a:path w="10095230" h="5415280">
                <a:moveTo>
                  <a:pt x="0" y="0"/>
                </a:moveTo>
                <a:lnTo>
                  <a:pt x="10094893" y="0"/>
                </a:lnTo>
                <a:lnTo>
                  <a:pt x="10094893" y="5415141"/>
                </a:lnTo>
                <a:lnTo>
                  <a:pt x="0" y="5415141"/>
                </a:lnTo>
                <a:lnTo>
                  <a:pt x="0" y="0"/>
                </a:lnTo>
                <a:close/>
              </a:path>
            </a:pathLst>
          </a:custGeom>
          <a:ln w="16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6"/>
          </a:p>
        </p:txBody>
      </p:sp>
      <p:sp>
        <p:nvSpPr>
          <p:cNvPr id="12" name="Google Shape;1692;p32">
            <a:extLst>
              <a:ext uri="{FF2B5EF4-FFF2-40B4-BE49-F238E27FC236}">
                <a16:creationId xmlns:a16="http://schemas.microsoft.com/office/drawing/2014/main" id="{BA6D3CC2-350D-A039-4349-829EAB870693}"/>
              </a:ext>
            </a:extLst>
          </p:cNvPr>
          <p:cNvSpPr txBox="1">
            <a:spLocks/>
          </p:cNvSpPr>
          <p:nvPr/>
        </p:nvSpPr>
        <p:spPr>
          <a:xfrm>
            <a:off x="716550" y="5905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306" b="0" i="0" u="none" strike="noStrike" cap="none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dirty="0"/>
              <a:t>모델</a:t>
            </a:r>
            <a:r>
              <a:rPr lang="en-US" altLang="ko-KR" dirty="0"/>
              <a:t>3. Backbone + Attention + Linear</a:t>
            </a:r>
            <a:endParaRPr lang="en-US" dirty="0"/>
          </a:p>
        </p:txBody>
      </p:sp>
      <p:pic>
        <p:nvPicPr>
          <p:cNvPr id="15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41938D77-4C28-3FDE-9B60-99B55B8C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02" y="1431946"/>
            <a:ext cx="886416" cy="2730734"/>
          </a:xfrm>
          <a:prstGeom prst="rect">
            <a:avLst/>
          </a:prstGeom>
        </p:spPr>
      </p:pic>
      <p:sp>
        <p:nvSpPr>
          <p:cNvPr id="16" name="사다리꼴 3">
            <a:extLst>
              <a:ext uri="{FF2B5EF4-FFF2-40B4-BE49-F238E27FC236}">
                <a16:creationId xmlns:a16="http://schemas.microsoft.com/office/drawing/2014/main" id="{FC8A8A99-776B-E56D-8637-11D2DB5D6F55}"/>
              </a:ext>
            </a:extLst>
          </p:cNvPr>
          <p:cNvSpPr/>
          <p:nvPr/>
        </p:nvSpPr>
        <p:spPr>
          <a:xfrm rot="5400000">
            <a:off x="1647481" y="2301599"/>
            <a:ext cx="2730734" cy="99142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YOLOv11</a:t>
            </a:r>
          </a:p>
          <a:p>
            <a:pPr algn="ctr"/>
            <a:r>
              <a:rPr lang="en-US" altLang="ko-KR" sz="1050" dirty="0"/>
              <a:t>backbone</a:t>
            </a:r>
          </a:p>
          <a:p>
            <a:pPr algn="ctr"/>
            <a:r>
              <a:rPr lang="en-US" altLang="ko-KR" sz="1050" dirty="0"/>
              <a:t>[:7]</a:t>
            </a:r>
            <a:endParaRPr lang="ko-KR" altLang="en-US" sz="1050" dirty="0"/>
          </a:p>
        </p:txBody>
      </p:sp>
      <p:cxnSp>
        <p:nvCxnSpPr>
          <p:cNvPr id="37" name="직선 연결선 31">
            <a:extLst>
              <a:ext uri="{FF2B5EF4-FFF2-40B4-BE49-F238E27FC236}">
                <a16:creationId xmlns:a16="http://schemas.microsoft.com/office/drawing/2014/main" id="{88DF1996-9717-5E29-71B3-821EC6ACCCAA}"/>
              </a:ext>
            </a:extLst>
          </p:cNvPr>
          <p:cNvCxnSpPr>
            <a:cxnSpLocks/>
          </p:cNvCxnSpPr>
          <p:nvPr/>
        </p:nvCxnSpPr>
        <p:spPr>
          <a:xfrm>
            <a:off x="4452744" y="2895117"/>
            <a:ext cx="3104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31">
            <a:extLst>
              <a:ext uri="{FF2B5EF4-FFF2-40B4-BE49-F238E27FC236}">
                <a16:creationId xmlns:a16="http://schemas.microsoft.com/office/drawing/2014/main" id="{A285A080-0C07-D75A-89CA-E3E004997386}"/>
              </a:ext>
            </a:extLst>
          </p:cNvPr>
          <p:cNvCxnSpPr>
            <a:cxnSpLocks/>
          </p:cNvCxnSpPr>
          <p:nvPr/>
        </p:nvCxnSpPr>
        <p:spPr>
          <a:xfrm>
            <a:off x="4763193" y="2310456"/>
            <a:ext cx="0" cy="5846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31">
            <a:extLst>
              <a:ext uri="{FF2B5EF4-FFF2-40B4-BE49-F238E27FC236}">
                <a16:creationId xmlns:a16="http://schemas.microsoft.com/office/drawing/2014/main" id="{3CCA1753-B2A1-1ABA-8EB6-ED741054B538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4925163" y="3450993"/>
            <a:ext cx="17053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1">
            <a:extLst>
              <a:ext uri="{FF2B5EF4-FFF2-40B4-BE49-F238E27FC236}">
                <a16:creationId xmlns:a16="http://schemas.microsoft.com/office/drawing/2014/main" id="{B2C39A9B-4423-50A2-92E9-86CF7E39A4C2}"/>
              </a:ext>
            </a:extLst>
          </p:cNvPr>
          <p:cNvCxnSpPr>
            <a:cxnSpLocks/>
          </p:cNvCxnSpPr>
          <p:nvPr/>
        </p:nvCxnSpPr>
        <p:spPr>
          <a:xfrm>
            <a:off x="5095702" y="2607683"/>
            <a:ext cx="0" cy="84331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1">
            <a:extLst>
              <a:ext uri="{FF2B5EF4-FFF2-40B4-BE49-F238E27FC236}">
                <a16:creationId xmlns:a16="http://schemas.microsoft.com/office/drawing/2014/main" id="{A52EE3C4-0B0B-E3EE-F362-30495569F3E5}"/>
              </a:ext>
            </a:extLst>
          </p:cNvPr>
          <p:cNvCxnSpPr>
            <a:cxnSpLocks/>
          </p:cNvCxnSpPr>
          <p:nvPr/>
        </p:nvCxnSpPr>
        <p:spPr>
          <a:xfrm>
            <a:off x="4748978" y="2607683"/>
            <a:ext cx="3467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1">
            <a:extLst>
              <a:ext uri="{FF2B5EF4-FFF2-40B4-BE49-F238E27FC236}">
                <a16:creationId xmlns:a16="http://schemas.microsoft.com/office/drawing/2014/main" id="{416BB414-B619-A5B7-0032-2AFB9E3A9792}"/>
              </a:ext>
            </a:extLst>
          </p:cNvPr>
          <p:cNvCxnSpPr>
            <a:cxnSpLocks/>
          </p:cNvCxnSpPr>
          <p:nvPr/>
        </p:nvCxnSpPr>
        <p:spPr>
          <a:xfrm>
            <a:off x="5106560" y="3023181"/>
            <a:ext cx="37193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27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35ECE-4B94-05D5-8C81-098DBD8D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0A98810-CD91-20A9-0E30-6B16AA7D7A01}"/>
              </a:ext>
            </a:extLst>
          </p:cNvPr>
          <p:cNvSpPr txBox="1"/>
          <p:nvPr/>
        </p:nvSpPr>
        <p:spPr>
          <a:xfrm>
            <a:off x="6477827" y="1349852"/>
            <a:ext cx="243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모델 매개변수 </a:t>
            </a:r>
            <a:r>
              <a:rPr lang="en-US" altLang="ko-KR" sz="1050"/>
              <a:t>: 157,024</a:t>
            </a:r>
            <a:endParaRPr lang="ko-KR" altLang="en-US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9952E-4122-9F04-8F4E-42922E347932}"/>
              </a:ext>
            </a:extLst>
          </p:cNvPr>
          <p:cNvSpPr txBox="1"/>
          <p:nvPr/>
        </p:nvSpPr>
        <p:spPr>
          <a:xfrm>
            <a:off x="3692600" y="1303961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모델 축소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6D66FB0-2E15-32FF-6339-7C56A8C0DE03}"/>
              </a:ext>
            </a:extLst>
          </p:cNvPr>
          <p:cNvSpPr/>
          <p:nvPr/>
        </p:nvSpPr>
        <p:spPr>
          <a:xfrm>
            <a:off x="256946" y="257963"/>
            <a:ext cx="8622260" cy="4625150"/>
          </a:xfrm>
          <a:custGeom>
            <a:avLst/>
            <a:gdLst/>
            <a:ahLst/>
            <a:cxnLst/>
            <a:rect l="l" t="t" r="r" b="b"/>
            <a:pathLst>
              <a:path w="10095230" h="5415280">
                <a:moveTo>
                  <a:pt x="0" y="0"/>
                </a:moveTo>
                <a:lnTo>
                  <a:pt x="10094893" y="0"/>
                </a:lnTo>
                <a:lnTo>
                  <a:pt x="10094893" y="5415141"/>
                </a:lnTo>
                <a:lnTo>
                  <a:pt x="0" y="5415141"/>
                </a:lnTo>
                <a:lnTo>
                  <a:pt x="0" y="0"/>
                </a:lnTo>
                <a:close/>
              </a:path>
            </a:pathLst>
          </a:custGeom>
          <a:ln w="167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96"/>
          </a:p>
        </p:txBody>
      </p:sp>
      <p:sp>
        <p:nvSpPr>
          <p:cNvPr id="12" name="Google Shape;1692;p32">
            <a:extLst>
              <a:ext uri="{FF2B5EF4-FFF2-40B4-BE49-F238E27FC236}">
                <a16:creationId xmlns:a16="http://schemas.microsoft.com/office/drawing/2014/main" id="{5870E6AB-5C16-1405-4F48-A9C0E1D1F6E6}"/>
              </a:ext>
            </a:extLst>
          </p:cNvPr>
          <p:cNvSpPr txBox="1">
            <a:spLocks/>
          </p:cNvSpPr>
          <p:nvPr/>
        </p:nvSpPr>
        <p:spPr>
          <a:xfrm>
            <a:off x="716550" y="5905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306" b="0" i="0" u="none" strike="noStrike" cap="none">
                <a:solidFill>
                  <a:schemeClr val="tx1"/>
                </a:solidFill>
                <a:latin typeface="NanumGothic" panose="020D0604000000000000" pitchFamily="34" charset="-127"/>
                <a:ea typeface="Malgun Gothic" panose="020B0503020000020004" pitchFamily="34" charset="-127"/>
                <a:cs typeface="NanumGothic" panose="020D0604000000000000" pitchFamily="34" charset="-127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dirty="0"/>
              <a:t>모델</a:t>
            </a:r>
            <a:r>
              <a:rPr lang="en-US" altLang="ko-KR" dirty="0"/>
              <a:t>4. Backbone + Attention + Linear</a:t>
            </a:r>
            <a:endParaRPr lang="en-US" dirty="0"/>
          </a:p>
        </p:txBody>
      </p:sp>
      <p:pic>
        <p:nvPicPr>
          <p:cNvPr id="19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7D205517-CF1C-32BC-1CF3-2E169E62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02" y="1431946"/>
            <a:ext cx="886416" cy="2730734"/>
          </a:xfrm>
          <a:prstGeom prst="rect">
            <a:avLst/>
          </a:prstGeom>
        </p:spPr>
      </p:pic>
      <p:sp>
        <p:nvSpPr>
          <p:cNvPr id="20" name="사다리꼴 3">
            <a:extLst>
              <a:ext uri="{FF2B5EF4-FFF2-40B4-BE49-F238E27FC236}">
                <a16:creationId xmlns:a16="http://schemas.microsoft.com/office/drawing/2014/main" id="{345F4DE6-0618-3000-9850-9DA560048083}"/>
              </a:ext>
            </a:extLst>
          </p:cNvPr>
          <p:cNvSpPr/>
          <p:nvPr/>
        </p:nvSpPr>
        <p:spPr>
          <a:xfrm rot="5400000">
            <a:off x="1647481" y="2301599"/>
            <a:ext cx="2730734" cy="99142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YOLOv11</a:t>
            </a:r>
          </a:p>
          <a:p>
            <a:pPr algn="ctr"/>
            <a:r>
              <a:rPr lang="en-US" altLang="ko-KR" sz="1050" dirty="0"/>
              <a:t>backbone</a:t>
            </a:r>
          </a:p>
          <a:p>
            <a:pPr algn="ctr"/>
            <a:r>
              <a:rPr lang="en-US" altLang="ko-KR" sz="1050" dirty="0"/>
              <a:t>[:5]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B28500E-0E44-EE2F-7876-AC68ED30E71F}"/>
              </a:ext>
            </a:extLst>
          </p:cNvPr>
          <p:cNvSpPr/>
          <p:nvPr/>
        </p:nvSpPr>
        <p:spPr>
          <a:xfrm>
            <a:off x="2479222" y="2285621"/>
            <a:ext cx="1029341" cy="994172"/>
          </a:xfrm>
          <a:prstGeom prst="ellipse">
            <a:avLst/>
          </a:prstGeom>
          <a:solidFill>
            <a:srgbClr val="F2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0408FE-58C9-F0C3-D637-4AA9AC73C33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993893" y="1495837"/>
            <a:ext cx="785889" cy="78978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4043F6-19B4-AB47-3E35-C3FCD0CA7116}"/>
              </a:ext>
            </a:extLst>
          </p:cNvPr>
          <p:cNvSpPr/>
          <p:nvPr/>
        </p:nvSpPr>
        <p:spPr>
          <a:xfrm>
            <a:off x="3904605" y="1729200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A00F70-98A0-4305-08BD-3C6CFBFADF93}"/>
              </a:ext>
            </a:extLst>
          </p:cNvPr>
          <p:cNvSpPr/>
          <p:nvPr/>
        </p:nvSpPr>
        <p:spPr>
          <a:xfrm>
            <a:off x="3807854" y="1792151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5AFDBF-6CF2-4506-F96B-F982AF81B1E0}"/>
              </a:ext>
            </a:extLst>
          </p:cNvPr>
          <p:cNvSpPr/>
          <p:nvPr/>
        </p:nvSpPr>
        <p:spPr>
          <a:xfrm>
            <a:off x="3711103" y="1855103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A09891-8F35-7120-0968-5B8A6D99FD02}"/>
              </a:ext>
            </a:extLst>
          </p:cNvPr>
          <p:cNvSpPr/>
          <p:nvPr/>
        </p:nvSpPr>
        <p:spPr>
          <a:xfrm>
            <a:off x="3614352" y="1930651"/>
            <a:ext cx="1864146" cy="1960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B80C7-BBF5-3867-2BC1-A11345302AF1}"/>
              </a:ext>
            </a:extLst>
          </p:cNvPr>
          <p:cNvSpPr txBox="1"/>
          <p:nvPr/>
        </p:nvSpPr>
        <p:spPr>
          <a:xfrm>
            <a:off x="7679675" y="2589564"/>
            <a:ext cx="1259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[0.4,0.45,0.69, ... ,0.24]</a:t>
            </a:r>
            <a:endParaRPr lang="ko-KR" altLang="en-US" sz="1050" dirty="0"/>
          </a:p>
        </p:txBody>
      </p:sp>
      <p:sp>
        <p:nvSpPr>
          <p:cNvPr id="27" name="사다리꼴 2">
            <a:extLst>
              <a:ext uri="{FF2B5EF4-FFF2-40B4-BE49-F238E27FC236}">
                <a16:creationId xmlns:a16="http://schemas.microsoft.com/office/drawing/2014/main" id="{D89B5ED8-E5E6-B068-BF75-B1B9ABC54EF0}"/>
              </a:ext>
            </a:extLst>
          </p:cNvPr>
          <p:cNvSpPr/>
          <p:nvPr/>
        </p:nvSpPr>
        <p:spPr>
          <a:xfrm rot="5400000">
            <a:off x="3942002" y="1997643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Q</a:t>
            </a:r>
            <a:endParaRPr lang="ko-KR" altLang="en-US" sz="1050"/>
          </a:p>
        </p:txBody>
      </p:sp>
      <p:sp>
        <p:nvSpPr>
          <p:cNvPr id="28" name="사다리꼴 7">
            <a:extLst>
              <a:ext uri="{FF2B5EF4-FFF2-40B4-BE49-F238E27FC236}">
                <a16:creationId xmlns:a16="http://schemas.microsoft.com/office/drawing/2014/main" id="{F70307EB-6F2A-694E-6B61-1862DB9147FF}"/>
              </a:ext>
            </a:extLst>
          </p:cNvPr>
          <p:cNvSpPr/>
          <p:nvPr/>
        </p:nvSpPr>
        <p:spPr>
          <a:xfrm rot="5400000">
            <a:off x="3942003" y="2560446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K</a:t>
            </a:r>
            <a:endParaRPr lang="ko-KR" altLang="en-US" sz="1050"/>
          </a:p>
        </p:txBody>
      </p:sp>
      <p:sp>
        <p:nvSpPr>
          <p:cNvPr id="29" name="사다리꼴 8">
            <a:extLst>
              <a:ext uri="{FF2B5EF4-FFF2-40B4-BE49-F238E27FC236}">
                <a16:creationId xmlns:a16="http://schemas.microsoft.com/office/drawing/2014/main" id="{CA6F6CB4-C0E0-521C-BBB6-FF3923DCD646}"/>
              </a:ext>
            </a:extLst>
          </p:cNvPr>
          <p:cNvSpPr/>
          <p:nvPr/>
        </p:nvSpPr>
        <p:spPr>
          <a:xfrm rot="5400000">
            <a:off x="4414421" y="3138180"/>
            <a:ext cx="395858" cy="625626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V</a:t>
            </a:r>
            <a:endParaRPr lang="ko-KR" altLang="en-US" sz="1050"/>
          </a:p>
        </p:txBody>
      </p:sp>
      <p:cxnSp>
        <p:nvCxnSpPr>
          <p:cNvPr id="30" name="직선 연결선 31">
            <a:extLst>
              <a:ext uri="{FF2B5EF4-FFF2-40B4-BE49-F238E27FC236}">
                <a16:creationId xmlns:a16="http://schemas.microsoft.com/office/drawing/2014/main" id="{1819B8B0-DEAC-1140-E538-EF7CA0D2FD04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4452744" y="2310456"/>
            <a:ext cx="3104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오른쪽 중괄호 48">
            <a:extLst>
              <a:ext uri="{FF2B5EF4-FFF2-40B4-BE49-F238E27FC236}">
                <a16:creationId xmlns:a16="http://schemas.microsoft.com/office/drawing/2014/main" id="{977E3B8A-3BCD-B3C2-94AA-6E0F5A762C85}"/>
              </a:ext>
            </a:extLst>
          </p:cNvPr>
          <p:cNvSpPr/>
          <p:nvPr/>
        </p:nvSpPr>
        <p:spPr>
          <a:xfrm rot="5400000">
            <a:off x="4468498" y="3297171"/>
            <a:ext cx="275811" cy="1790605"/>
          </a:xfrm>
          <a:prstGeom prst="rightBrace">
            <a:avLst>
              <a:gd name="adj1" fmla="val 26668"/>
              <a:gd name="adj2" fmla="val 49671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8AE955-D102-4EB7-488B-6112E03DCEEB}"/>
              </a:ext>
            </a:extLst>
          </p:cNvPr>
          <p:cNvSpPr txBox="1"/>
          <p:nvPr/>
        </p:nvSpPr>
        <p:spPr>
          <a:xfrm>
            <a:off x="4159136" y="4494309"/>
            <a:ext cx="12578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/>
              <a:t>Attention Layer</a:t>
            </a:r>
            <a:endParaRPr lang="ko-KR" altLang="en-US" sz="1050"/>
          </a:p>
        </p:txBody>
      </p:sp>
      <p:sp>
        <p:nvSpPr>
          <p:cNvPr id="34" name="사다리꼴 50">
            <a:extLst>
              <a:ext uri="{FF2B5EF4-FFF2-40B4-BE49-F238E27FC236}">
                <a16:creationId xmlns:a16="http://schemas.microsoft.com/office/drawing/2014/main" id="{7E1F23D5-E411-AAC4-7116-9AB119F67718}"/>
              </a:ext>
            </a:extLst>
          </p:cNvPr>
          <p:cNvSpPr/>
          <p:nvPr/>
        </p:nvSpPr>
        <p:spPr>
          <a:xfrm rot="5400000">
            <a:off x="6715197" y="2454645"/>
            <a:ext cx="1368000" cy="613962"/>
          </a:xfrm>
          <a:prstGeom prst="trapezoid">
            <a:avLst>
              <a:gd name="adj" fmla="val 343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Linear</a:t>
            </a:r>
          </a:p>
          <a:p>
            <a:pPr algn="ctr"/>
            <a:r>
              <a:rPr lang="en-US" altLang="ko-KR" sz="1050" dirty="0"/>
              <a:t>+</a:t>
            </a:r>
          </a:p>
          <a:p>
            <a:pPr algn="ctr"/>
            <a:r>
              <a:rPr lang="en-US" altLang="ko-KR" sz="1050" dirty="0"/>
              <a:t>L2 Norm</a:t>
            </a:r>
          </a:p>
        </p:txBody>
      </p:sp>
      <p:sp>
        <p:nvSpPr>
          <p:cNvPr id="37" name="사다리꼴 51">
            <a:extLst>
              <a:ext uri="{FF2B5EF4-FFF2-40B4-BE49-F238E27FC236}">
                <a16:creationId xmlns:a16="http://schemas.microsoft.com/office/drawing/2014/main" id="{D60994D8-9ECD-A423-DC84-4E28790CF5B0}"/>
              </a:ext>
            </a:extLst>
          </p:cNvPr>
          <p:cNvSpPr/>
          <p:nvPr/>
        </p:nvSpPr>
        <p:spPr>
          <a:xfrm rot="5400000">
            <a:off x="6081198" y="2512801"/>
            <a:ext cx="1368000" cy="497650"/>
          </a:xfrm>
          <a:prstGeom prst="trapezoid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 dirty="0"/>
              <a:t>Drop</a:t>
            </a:r>
          </a:p>
          <a:p>
            <a:pPr algn="ctr"/>
            <a:r>
              <a:rPr lang="en-US" altLang="ko-KR" sz="1050" dirty="0"/>
              <a:t>out</a:t>
            </a:r>
            <a:endParaRPr lang="ko-KR" altLang="en-US" sz="1050" dirty="0"/>
          </a:p>
        </p:txBody>
      </p:sp>
      <p:sp>
        <p:nvSpPr>
          <p:cNvPr id="41" name="사다리꼴 53">
            <a:extLst>
              <a:ext uri="{FF2B5EF4-FFF2-40B4-BE49-F238E27FC236}">
                <a16:creationId xmlns:a16="http://schemas.microsoft.com/office/drawing/2014/main" id="{54D815B0-E9A1-A205-44E1-B0B395F70839}"/>
              </a:ext>
            </a:extLst>
          </p:cNvPr>
          <p:cNvSpPr/>
          <p:nvPr/>
        </p:nvSpPr>
        <p:spPr>
          <a:xfrm rot="5400000">
            <a:off x="5090597" y="2454645"/>
            <a:ext cx="2107941" cy="613962"/>
          </a:xfrm>
          <a:prstGeom prst="trapezoid">
            <a:avLst>
              <a:gd name="adj" fmla="val 574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050"/>
              <a:t>Pooling</a:t>
            </a:r>
            <a:endParaRPr lang="ko-KR" altLang="en-US" sz="1050"/>
          </a:p>
        </p:txBody>
      </p:sp>
      <p:cxnSp>
        <p:nvCxnSpPr>
          <p:cNvPr id="42" name="직선 연결선 31">
            <a:extLst>
              <a:ext uri="{FF2B5EF4-FFF2-40B4-BE49-F238E27FC236}">
                <a16:creationId xmlns:a16="http://schemas.microsoft.com/office/drawing/2014/main" id="{2CACEB76-5266-34F0-06D1-4E8746BF193D}"/>
              </a:ext>
            </a:extLst>
          </p:cNvPr>
          <p:cNvCxnSpPr>
            <a:cxnSpLocks/>
          </p:cNvCxnSpPr>
          <p:nvPr/>
        </p:nvCxnSpPr>
        <p:spPr>
          <a:xfrm>
            <a:off x="4452744" y="2895117"/>
            <a:ext cx="3104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31">
            <a:extLst>
              <a:ext uri="{FF2B5EF4-FFF2-40B4-BE49-F238E27FC236}">
                <a16:creationId xmlns:a16="http://schemas.microsoft.com/office/drawing/2014/main" id="{4284F316-3D2F-6061-DAE8-24BC004BF9AF}"/>
              </a:ext>
            </a:extLst>
          </p:cNvPr>
          <p:cNvCxnSpPr>
            <a:cxnSpLocks/>
          </p:cNvCxnSpPr>
          <p:nvPr/>
        </p:nvCxnSpPr>
        <p:spPr>
          <a:xfrm>
            <a:off x="4763193" y="2310456"/>
            <a:ext cx="0" cy="5846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31">
            <a:extLst>
              <a:ext uri="{FF2B5EF4-FFF2-40B4-BE49-F238E27FC236}">
                <a16:creationId xmlns:a16="http://schemas.microsoft.com/office/drawing/2014/main" id="{E2ED6525-D219-52FC-742E-3A20EE1DF4CB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4925163" y="3450993"/>
            <a:ext cx="17053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31">
            <a:extLst>
              <a:ext uri="{FF2B5EF4-FFF2-40B4-BE49-F238E27FC236}">
                <a16:creationId xmlns:a16="http://schemas.microsoft.com/office/drawing/2014/main" id="{A9B16CBA-73CB-48B0-440E-60A7379E2C73}"/>
              </a:ext>
            </a:extLst>
          </p:cNvPr>
          <p:cNvCxnSpPr>
            <a:cxnSpLocks/>
          </p:cNvCxnSpPr>
          <p:nvPr/>
        </p:nvCxnSpPr>
        <p:spPr>
          <a:xfrm>
            <a:off x="5095702" y="2607683"/>
            <a:ext cx="0" cy="84331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31">
            <a:extLst>
              <a:ext uri="{FF2B5EF4-FFF2-40B4-BE49-F238E27FC236}">
                <a16:creationId xmlns:a16="http://schemas.microsoft.com/office/drawing/2014/main" id="{F9E02159-DAAA-912D-380A-09A55FEE9917}"/>
              </a:ext>
            </a:extLst>
          </p:cNvPr>
          <p:cNvCxnSpPr>
            <a:cxnSpLocks/>
          </p:cNvCxnSpPr>
          <p:nvPr/>
        </p:nvCxnSpPr>
        <p:spPr>
          <a:xfrm>
            <a:off x="4748978" y="2607683"/>
            <a:ext cx="3467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1">
            <a:extLst>
              <a:ext uri="{FF2B5EF4-FFF2-40B4-BE49-F238E27FC236}">
                <a16:creationId xmlns:a16="http://schemas.microsoft.com/office/drawing/2014/main" id="{38A42537-0BE8-DD46-38BB-B35075705E3A}"/>
              </a:ext>
            </a:extLst>
          </p:cNvPr>
          <p:cNvCxnSpPr>
            <a:cxnSpLocks/>
          </p:cNvCxnSpPr>
          <p:nvPr/>
        </p:nvCxnSpPr>
        <p:spPr>
          <a:xfrm>
            <a:off x="5106560" y="3023181"/>
            <a:ext cx="37193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BD0D53CE-9ED2-FE1C-6EE3-C811838BD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4BC8341C-A173-B528-76AD-D3A9B03FF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pc="-124" dirty="0"/>
              <a:t>학습</a:t>
            </a:r>
            <a:r>
              <a:rPr lang="en-US" altLang="ko-KR" spc="-124" dirty="0"/>
              <a:t>(train) </a:t>
            </a:r>
            <a:r>
              <a:rPr lang="ko-KR" altLang="en-US" spc="-124" dirty="0"/>
              <a:t>전략</a:t>
            </a:r>
            <a:endParaRPr dirty="0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B413D586-699F-CAD0-0F1D-96B05EF04162}"/>
              </a:ext>
            </a:extLst>
          </p:cNvPr>
          <p:cNvSpPr txBox="1"/>
          <p:nvPr/>
        </p:nvSpPr>
        <p:spPr>
          <a:xfrm>
            <a:off x="1741005" y="1725244"/>
            <a:ext cx="5661990" cy="1943921"/>
          </a:xfrm>
          <a:prstGeom prst="rect">
            <a:avLst/>
          </a:prstGeom>
        </p:spPr>
        <p:txBody>
          <a:bodyPr vert="horz" wrap="square" lIns="0" tIns="4881" rIns="0" bIns="0" rtlCol="0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샘플 추출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2. triplet </a:t>
            </a:r>
            <a:r>
              <a:rPr lang="ko-KR" altLang="en-US" sz="1800" dirty="0"/>
              <a:t>데이터 </a:t>
            </a:r>
            <a:r>
              <a:rPr lang="en-US" altLang="ko-KR" sz="1800" dirty="0"/>
              <a:t>batch</a:t>
            </a:r>
            <a:r>
              <a:rPr lang="ko-KR" altLang="en-US" sz="1800" dirty="0"/>
              <a:t> 추출 방식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3. Loss function </a:t>
            </a:r>
            <a:r>
              <a:rPr lang="ko-KR" altLang="en-US" sz="1800" dirty="0"/>
              <a:t>제작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4.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32834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>
          <a:extLst>
            <a:ext uri="{FF2B5EF4-FFF2-40B4-BE49-F238E27FC236}">
              <a16:creationId xmlns:a16="http://schemas.microsoft.com/office/drawing/2014/main" id="{CBF39C80-3693-00BA-B50C-266CF9215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0">
            <a:extLst>
              <a:ext uri="{FF2B5EF4-FFF2-40B4-BE49-F238E27FC236}">
                <a16:creationId xmlns:a16="http://schemas.microsoft.com/office/drawing/2014/main" id="{912E5977-9D27-7A8F-FD34-1BA48D5C3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계통 샘플링</a:t>
            </a:r>
            <a:endParaRPr dirty="0"/>
          </a:p>
        </p:txBody>
      </p:sp>
      <p:sp>
        <p:nvSpPr>
          <p:cNvPr id="2008" name="Google Shape;2008;p40">
            <a:extLst>
              <a:ext uri="{FF2B5EF4-FFF2-40B4-BE49-F238E27FC236}">
                <a16:creationId xmlns:a16="http://schemas.microsoft.com/office/drawing/2014/main" id="{FD299C76-E1A1-5871-549B-36ABD6805351}"/>
              </a:ext>
            </a:extLst>
          </p:cNvPr>
          <p:cNvSpPr txBox="1"/>
          <p:nvPr/>
        </p:nvSpPr>
        <p:spPr>
          <a:xfrm>
            <a:off x="719987" y="2721577"/>
            <a:ext cx="771089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계통 샘플링</a:t>
            </a:r>
            <a:r>
              <a:rPr lang="en-US" altLang="ko-KR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(Systematic Sampling)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009" name="Google Shape;2009;p40">
            <a:extLst>
              <a:ext uri="{FF2B5EF4-FFF2-40B4-BE49-F238E27FC236}">
                <a16:creationId xmlns:a16="http://schemas.microsoft.com/office/drawing/2014/main" id="{23A57108-D744-BD68-54C2-3164D14105BF}"/>
              </a:ext>
            </a:extLst>
          </p:cNvPr>
          <p:cNvSpPr txBox="1"/>
          <p:nvPr/>
        </p:nvSpPr>
        <p:spPr>
          <a:xfrm>
            <a:off x="719987" y="3205777"/>
            <a:ext cx="2289000" cy="53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짝수 프레임만 학습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0" name="Google Shape;2010;p40">
            <a:extLst>
              <a:ext uri="{FF2B5EF4-FFF2-40B4-BE49-F238E27FC236}">
                <a16:creationId xmlns:a16="http://schemas.microsoft.com/office/drawing/2014/main" id="{7249EADD-4043-8ABD-7BEE-0F0F1956B575}"/>
              </a:ext>
            </a:extLst>
          </p:cNvPr>
          <p:cNvSpPr txBox="1"/>
          <p:nvPr/>
        </p:nvSpPr>
        <p:spPr>
          <a:xfrm>
            <a:off x="719988" y="11870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전제조건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" name="Google Shape;2009;p40">
            <a:extLst>
              <a:ext uri="{FF2B5EF4-FFF2-40B4-BE49-F238E27FC236}">
                <a16:creationId xmlns:a16="http://schemas.microsoft.com/office/drawing/2014/main" id="{28779560-1F07-1970-AB8C-5D33CD8A294B}"/>
              </a:ext>
            </a:extLst>
          </p:cNvPr>
          <p:cNvSpPr txBox="1"/>
          <p:nvPr/>
        </p:nvSpPr>
        <p:spPr>
          <a:xfrm>
            <a:off x="719999" y="1603742"/>
            <a:ext cx="7710901" cy="8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허브에서 받은 자료는 대부분 </a:t>
            </a:r>
            <a:r>
              <a:rPr lang="ko-KR" alt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전처리</a:t>
            </a: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완료</a:t>
            </a:r>
            <a:endParaRPr lang="en-US" altLang="ko-K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사진의 숫자가 너무 많으므로 시간 효율을 위해 일부 추출 필요</a:t>
            </a:r>
            <a:endParaRPr lang="en-US" altLang="ko-KR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연속적인 </a:t>
            </a:r>
            <a:r>
              <a:rPr lang="en-US" altLang="ko-K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CCTV</a:t>
            </a:r>
            <a:r>
              <a:rPr lang="ko-KR" alt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영상의 특징 활용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6391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 person in a red shirt&#10;&#10;AI-generated content may be incorrect.">
            <a:extLst>
              <a:ext uri="{FF2B5EF4-FFF2-40B4-BE49-F238E27FC236}">
                <a16:creationId xmlns:a16="http://schemas.microsoft.com/office/drawing/2014/main" id="{936EDDAB-9F9B-6441-399C-2934F6B496B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9" y="836026"/>
            <a:ext cx="360000" cy="936000"/>
          </a:xfrm>
          <a:prstGeom prst="rect">
            <a:avLst/>
          </a:prstGeom>
          <a:effectLst/>
        </p:spPr>
      </p:pic>
      <p:pic>
        <p:nvPicPr>
          <p:cNvPr id="5" name="Picture 13" descr="A person in a red shirt&#10;&#10;AI-generated content may be incorrect.">
            <a:extLst>
              <a:ext uri="{FF2B5EF4-FFF2-40B4-BE49-F238E27FC236}">
                <a16:creationId xmlns:a16="http://schemas.microsoft.com/office/drawing/2014/main" id="{F9BA8B05-354B-4582-0315-1BB3FC75711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" y="1934871"/>
            <a:ext cx="360000" cy="936000"/>
          </a:xfrm>
          <a:prstGeom prst="rect">
            <a:avLst/>
          </a:prstGeom>
          <a:effectLst/>
        </p:spPr>
      </p:pic>
      <p:pic>
        <p:nvPicPr>
          <p:cNvPr id="6" name="Picture 15" descr="A person standing on escalator&#10;&#10;AI-generated content may be incorrect.">
            <a:extLst>
              <a:ext uri="{FF2B5EF4-FFF2-40B4-BE49-F238E27FC236}">
                <a16:creationId xmlns:a16="http://schemas.microsoft.com/office/drawing/2014/main" id="{A3092077-D1D1-CE05-34FE-15A3A8B7367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3" y="3033716"/>
            <a:ext cx="360000" cy="936000"/>
          </a:xfrm>
          <a:prstGeom prst="rect">
            <a:avLst/>
          </a:prstGeom>
          <a:effectLst/>
        </p:spPr>
      </p:pic>
      <p:pic>
        <p:nvPicPr>
          <p:cNvPr id="7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39EBB2FB-840C-E565-3FD5-18CF4565908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22" y="2934855"/>
            <a:ext cx="360000" cy="936000"/>
          </a:xfrm>
          <a:prstGeom prst="rect">
            <a:avLst/>
          </a:prstGeom>
          <a:effectLst/>
        </p:spPr>
      </p:pic>
      <p:pic>
        <p:nvPicPr>
          <p:cNvPr id="8" name="Picture 2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6E73EFDB-BC8B-0A31-5F64-034DEAD1CDB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99" y="1809293"/>
            <a:ext cx="360000" cy="936000"/>
          </a:xfrm>
          <a:prstGeom prst="rect">
            <a:avLst/>
          </a:prstGeom>
          <a:effectLst/>
        </p:spPr>
      </p:pic>
      <p:pic>
        <p:nvPicPr>
          <p:cNvPr id="9" name="Picture 26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552213D4-F2F0-47D2-9D71-8B9B228F8F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4122" y="683731"/>
            <a:ext cx="360000" cy="936000"/>
          </a:xfrm>
          <a:prstGeom prst="rect">
            <a:avLst/>
          </a:prstGeom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35018F-EE50-D5AC-7FED-09B96C25B3D3}"/>
              </a:ext>
            </a:extLst>
          </p:cNvPr>
          <p:cNvSpPr/>
          <p:nvPr/>
        </p:nvSpPr>
        <p:spPr>
          <a:xfrm>
            <a:off x="1759225" y="571865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4CDBEF-5302-A551-C837-96B51EE6CC84}"/>
              </a:ext>
            </a:extLst>
          </p:cNvPr>
          <p:cNvSpPr/>
          <p:nvPr/>
        </p:nvSpPr>
        <p:spPr>
          <a:xfrm>
            <a:off x="1759225" y="2038251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101D3-8B7C-2832-1DFF-F77797C6D73A}"/>
              </a:ext>
            </a:extLst>
          </p:cNvPr>
          <p:cNvSpPr/>
          <p:nvPr/>
        </p:nvSpPr>
        <p:spPr>
          <a:xfrm>
            <a:off x="1759224" y="3504636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3C1D6-D3E4-3E2E-0BD7-CCE6EA18F1B1}"/>
              </a:ext>
            </a:extLst>
          </p:cNvPr>
          <p:cNvSpPr/>
          <p:nvPr/>
        </p:nvSpPr>
        <p:spPr>
          <a:xfrm>
            <a:off x="7439437" y="571865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B6004-E550-8866-0A66-20AFCB5C52BC}"/>
              </a:ext>
            </a:extLst>
          </p:cNvPr>
          <p:cNvSpPr/>
          <p:nvPr/>
        </p:nvSpPr>
        <p:spPr>
          <a:xfrm>
            <a:off x="7439437" y="2038251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6C268D-BF23-AB37-A575-ED9F9921E764}"/>
              </a:ext>
            </a:extLst>
          </p:cNvPr>
          <p:cNvSpPr/>
          <p:nvPr/>
        </p:nvSpPr>
        <p:spPr>
          <a:xfrm>
            <a:off x="7439436" y="3504636"/>
            <a:ext cx="268357" cy="1363006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101010</a:t>
            </a:r>
            <a:endParaRPr lang="ko-KR" altLang="en-US" sz="105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CA8C3-97B5-2D4D-74F2-5809DD8BC120}"/>
              </a:ext>
            </a:extLst>
          </p:cNvPr>
          <p:cNvCxnSpPr>
            <a:cxnSpLocks/>
            <a:stCxn id="9" idx="3"/>
            <a:endCxn id="15" idx="3"/>
          </p:cNvCxnSpPr>
          <p:nvPr/>
        </p:nvCxnSpPr>
        <p:spPr>
          <a:xfrm flipH="1">
            <a:off x="7707794" y="1151731"/>
            <a:ext cx="816328" cy="101637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D2D31A-B1AF-8A72-8532-DE73CE5A7AB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707793" y="2277293"/>
            <a:ext cx="816606" cy="493056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DF531C-9A4D-B904-B180-8BBEAA147ADE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>
          <a:xfrm flipH="1">
            <a:off x="7707793" y="3402855"/>
            <a:ext cx="816329" cy="783284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2ECDA90-39C8-75E3-9C9D-D970F7DB5EF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655939" y="1253368"/>
            <a:ext cx="1103286" cy="5065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1A191D0-2C44-80AF-E1E0-747D26EAD67E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42604" y="2402871"/>
            <a:ext cx="1116621" cy="316883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1879F6-889D-EF05-3584-96CD077E428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80484" y="3669538"/>
            <a:ext cx="1078740" cy="516602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5DFF4CF5-2AF1-D4EB-1C7F-3CCFBAD7E1C8}"/>
              </a:ext>
            </a:extLst>
          </p:cNvPr>
          <p:cNvSpPr/>
          <p:nvPr/>
        </p:nvSpPr>
        <p:spPr>
          <a:xfrm>
            <a:off x="2303393" y="1253367"/>
            <a:ext cx="373842" cy="3099972"/>
          </a:xfrm>
          <a:prstGeom prst="rightBrace">
            <a:avLst>
              <a:gd name="adj1" fmla="val 8333"/>
              <a:gd name="adj2" fmla="val 1874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BFFC0D-6981-54D1-8EFD-74B0622D0DC1}"/>
              </a:ext>
            </a:extLst>
          </p:cNvPr>
          <p:cNvSpPr txBox="1"/>
          <p:nvPr/>
        </p:nvSpPr>
        <p:spPr>
          <a:xfrm>
            <a:off x="2480610" y="1681699"/>
            <a:ext cx="2577726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/>
              <a:t>같은 사람 간</a:t>
            </a:r>
            <a:r>
              <a:rPr lang="en-US" altLang="ko-KR" sz="1050"/>
              <a:t>, </a:t>
            </a:r>
            <a:r>
              <a:rPr lang="ko-KR" altLang="en-US" sz="1050"/>
              <a:t>내부 유사성</a:t>
            </a:r>
            <a:endParaRPr lang="en-US" altLang="ko-KR" sz="1050"/>
          </a:p>
          <a:p>
            <a:pPr algn="ctr"/>
            <a:r>
              <a:rPr lang="en-US" altLang="ko-KR" sz="1050"/>
              <a:t>intra_similarity</a:t>
            </a:r>
            <a:r>
              <a:rPr lang="ko-KR" altLang="en-US" sz="1050"/>
              <a:t>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BB0356B-EAEF-0DA9-EB8C-F44AB9710E5A}"/>
              </a:ext>
            </a:extLst>
          </p:cNvPr>
          <p:cNvCxnSpPr>
            <a:cxnSpLocks/>
          </p:cNvCxnSpPr>
          <p:nvPr/>
        </p:nvCxnSpPr>
        <p:spPr>
          <a:xfrm>
            <a:off x="2480610" y="891716"/>
            <a:ext cx="4649239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58727A1-DAD2-31AA-C74F-282E4FF2BD9A}"/>
              </a:ext>
            </a:extLst>
          </p:cNvPr>
          <p:cNvSpPr txBox="1"/>
          <p:nvPr/>
        </p:nvSpPr>
        <p:spPr>
          <a:xfrm>
            <a:off x="3754698" y="364116"/>
            <a:ext cx="2868134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다른 사람 간</a:t>
            </a:r>
            <a:r>
              <a:rPr lang="en-US" altLang="ko-KR" sz="1050" dirty="0"/>
              <a:t>, </a:t>
            </a:r>
            <a:r>
              <a:rPr lang="ko-KR" altLang="en-US" sz="1050" dirty="0"/>
              <a:t>외부 유사성</a:t>
            </a:r>
            <a:endParaRPr lang="en-US" altLang="ko-KR" sz="1050" dirty="0"/>
          </a:p>
          <a:p>
            <a:pPr algn="ctr"/>
            <a:r>
              <a:rPr lang="en-US" altLang="ko-KR" sz="1050" dirty="0" err="1"/>
              <a:t>inter_similarity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DFB14E-55D7-AECA-6811-C2FB8AA2EB87}"/>
                  </a:ext>
                </a:extLst>
              </p:cNvPr>
              <p:cNvSpPr/>
              <p:nvPr/>
            </p:nvSpPr>
            <p:spPr>
              <a:xfrm>
                <a:off x="3078646" y="2770349"/>
                <a:ext cx="3645176" cy="1948250"/>
              </a:xfrm>
              <a:prstGeom prst="rect">
                <a:avLst/>
              </a:prstGeom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/>
                  <a:t>Triplet Loss </a:t>
                </a:r>
                <a:r>
                  <a:rPr lang="en-US" altLang="ko-KR" sz="1050" dirty="0"/>
                  <a:t>( A, A', B)</a:t>
                </a:r>
              </a:p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Loss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function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= |</a:t>
                </a:r>
                <a:r>
                  <a:rPr lang="ko-KR" altLang="en-US" sz="1050" dirty="0"/>
                  <a:t>내부 차이</a:t>
                </a:r>
                <a:r>
                  <a:rPr lang="en-US" altLang="ko-KR" sz="1050" dirty="0"/>
                  <a:t>|- |</a:t>
                </a:r>
                <a:r>
                  <a:rPr lang="ko-KR" altLang="en-US" sz="1050" dirty="0"/>
                  <a:t>외부 차이</a:t>
                </a:r>
                <a:r>
                  <a:rPr lang="en-US" altLang="ko-KR" sz="1050" dirty="0"/>
                  <a:t>|</a:t>
                </a:r>
              </a:p>
              <a:p>
                <a:pPr algn="ctr"/>
                <a:endParaRPr lang="en-US" altLang="ko-KR" sz="10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105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05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105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105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 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DFB14E-55D7-AECA-6811-C2FB8AA2E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646" y="2770349"/>
                <a:ext cx="3645176" cy="19482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2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68308AC1-376E-B293-286A-F64A0F56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6BAA17B1-9512-4DC8-B154-38245E63D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Triplet</a:t>
            </a:r>
            <a:r>
              <a:rPr lang="ko-KR" altLang="en-US" dirty="0"/>
              <a:t> </a:t>
            </a:r>
            <a:r>
              <a:rPr lang="en-US" altLang="ko-KR" dirty="0"/>
              <a:t>batch</a:t>
            </a:r>
            <a:r>
              <a:rPr lang="ko-KR" altLang="en-US" dirty="0"/>
              <a:t> 데이터 추출 방식</a:t>
            </a:r>
            <a:endParaRPr dirty="0"/>
          </a:p>
        </p:txBody>
      </p:sp>
      <p:sp>
        <p:nvSpPr>
          <p:cNvPr id="22" name="Google Shape;2008;p40">
            <a:extLst>
              <a:ext uri="{FF2B5EF4-FFF2-40B4-BE49-F238E27FC236}">
                <a16:creationId xmlns:a16="http://schemas.microsoft.com/office/drawing/2014/main" id="{2DFF27A8-132E-F1DA-C908-1E6FF63F280F}"/>
              </a:ext>
            </a:extLst>
          </p:cNvPr>
          <p:cNvSpPr txBox="1"/>
          <p:nvPr/>
        </p:nvSpPr>
        <p:spPr>
          <a:xfrm>
            <a:off x="719987" y="2721577"/>
            <a:ext cx="771089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일부분만 추출 후 </a:t>
            </a:r>
            <a:r>
              <a:rPr lang="en-US" altLang="ko-KR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loss </a:t>
            </a:r>
            <a:r>
              <a:rPr lang="ko-KR" altLang="en-US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계산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2009;p40">
                <a:extLst>
                  <a:ext uri="{FF2B5EF4-FFF2-40B4-BE49-F238E27FC236}">
                    <a16:creationId xmlns:a16="http://schemas.microsoft.com/office/drawing/2014/main" id="{8CA789BF-F7CE-19D3-0BB1-14F646223724}"/>
                  </a:ext>
                </a:extLst>
              </p:cNvPr>
              <p:cNvSpPr txBox="1"/>
              <p:nvPr/>
            </p:nvSpPr>
            <p:spPr>
              <a:xfrm>
                <a:off x="719986" y="3205777"/>
                <a:ext cx="7710899" cy="1050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Char char="●"/>
                </a:pP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총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명을 선정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각각의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명에서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개의 데이터 선택</a:t>
                </a:r>
                <a:endParaRPr lang="en-US" altLang="ko-KR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457200" indent="-304800">
                  <a:buClr>
                    <a:schemeClr val="dk1"/>
                  </a:buClr>
                  <a:buSzPts val="1200"/>
                  <a:buFont typeface="Open Sans"/>
                  <a:buChar char="●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𝑏𝑎𝑡𝑐h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23" name="Google Shape;2009;p40">
                <a:extLst>
                  <a:ext uri="{FF2B5EF4-FFF2-40B4-BE49-F238E27FC236}">
                    <a16:creationId xmlns:a16="http://schemas.microsoft.com/office/drawing/2014/main" id="{8CA789BF-F7CE-19D3-0BB1-14F64622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86" y="3205777"/>
                <a:ext cx="7710899" cy="1050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2010;p40">
            <a:extLst>
              <a:ext uri="{FF2B5EF4-FFF2-40B4-BE49-F238E27FC236}">
                <a16:creationId xmlns:a16="http://schemas.microsoft.com/office/drawing/2014/main" id="{D803E48F-A38A-E0FC-E1A9-E28138134D47}"/>
              </a:ext>
            </a:extLst>
          </p:cNvPr>
          <p:cNvSpPr txBox="1"/>
          <p:nvPr/>
        </p:nvSpPr>
        <p:spPr>
          <a:xfrm>
            <a:off x="719988" y="11870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전제조건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2009;p40">
                <a:extLst>
                  <a:ext uri="{FF2B5EF4-FFF2-40B4-BE49-F238E27FC236}">
                    <a16:creationId xmlns:a16="http://schemas.microsoft.com/office/drawing/2014/main" id="{91EC71D7-3BFE-3BA9-09FE-B040AA3EAA8C}"/>
                  </a:ext>
                </a:extLst>
              </p:cNvPr>
              <p:cNvSpPr txBox="1"/>
              <p:nvPr/>
            </p:nvSpPr>
            <p:spPr>
              <a:xfrm>
                <a:off x="719999" y="1603742"/>
                <a:ext cx="7710901" cy="818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Char char="●"/>
                </a:pP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데이터 셋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끼리의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”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비교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”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이므로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ko-KR" altLang="en-US" sz="12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모든 경우의 수를 계산할 수 없음</a:t>
                </a:r>
                <a:endParaRPr lang="en-US" altLang="ko-KR" sz="12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457200" lvl="5" indent="-304800">
                  <a:buClr>
                    <a:schemeClr val="dk1"/>
                  </a:buClr>
                  <a:buSzPts val="1200"/>
                  <a:buFont typeface="Open Sans"/>
                  <a:buChar char="●"/>
                </a:pP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sz="36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36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6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sz="3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3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3600" dirty="0"/>
              </a:p>
            </p:txBody>
          </p:sp>
        </mc:Choice>
        <mc:Fallback xmlns="">
          <p:sp>
            <p:nvSpPr>
              <p:cNvPr id="25" name="Google Shape;2009;p40">
                <a:extLst>
                  <a:ext uri="{FF2B5EF4-FFF2-40B4-BE49-F238E27FC236}">
                    <a16:creationId xmlns:a16="http://schemas.microsoft.com/office/drawing/2014/main" id="{91EC71D7-3BFE-3BA9-09FE-B040AA3EA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9" y="1603742"/>
                <a:ext cx="7710901" cy="818182"/>
              </a:xfrm>
              <a:prstGeom prst="rect">
                <a:avLst/>
              </a:prstGeom>
              <a:blipFill>
                <a:blip r:embed="rId4"/>
                <a:stretch>
                  <a:fillRect b="-261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383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4E069C18-90B1-1808-889A-DE96D755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AECFB756-9341-B7F4-D5EC-6D6C19568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Triplet</a:t>
            </a:r>
            <a:r>
              <a:rPr lang="ko-KR" altLang="en-US" dirty="0"/>
              <a:t> </a:t>
            </a:r>
            <a:r>
              <a:rPr lang="en-US" altLang="ko-KR" dirty="0"/>
              <a:t>Loss function</a:t>
            </a:r>
            <a:endParaRPr dirty="0"/>
          </a:p>
        </p:txBody>
      </p:sp>
      <p:sp>
        <p:nvSpPr>
          <p:cNvPr id="22" name="Google Shape;2008;p40">
            <a:extLst>
              <a:ext uri="{FF2B5EF4-FFF2-40B4-BE49-F238E27FC236}">
                <a16:creationId xmlns:a16="http://schemas.microsoft.com/office/drawing/2014/main" id="{7C05AE67-70B6-78ED-A6F0-A27CB59A24E1}"/>
              </a:ext>
            </a:extLst>
          </p:cNvPr>
          <p:cNvSpPr txBox="1"/>
          <p:nvPr/>
        </p:nvSpPr>
        <p:spPr>
          <a:xfrm>
            <a:off x="719987" y="2721577"/>
            <a:ext cx="771089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Hard Triplet Loss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3" name="Google Shape;2009;p40">
            <a:extLst>
              <a:ext uri="{FF2B5EF4-FFF2-40B4-BE49-F238E27FC236}">
                <a16:creationId xmlns:a16="http://schemas.microsoft.com/office/drawing/2014/main" id="{A866A17E-BED1-3540-7605-43D519FA582E}"/>
              </a:ext>
            </a:extLst>
          </p:cNvPr>
          <p:cNvSpPr txBox="1"/>
          <p:nvPr/>
        </p:nvSpPr>
        <p:spPr>
          <a:xfrm>
            <a:off x="719986" y="3205777"/>
            <a:ext cx="7710899" cy="105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가장 거리가 먼동일인물 </a:t>
            </a: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가장 가까운 타인</a:t>
            </a: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측</a:t>
            </a: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가장 안 좋은 케이스만 학습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경우에 따라 학습 자체가 되지 않음</a:t>
            </a:r>
            <a:endParaRPr lang="en-US" altLang="ko-KR"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010;p40">
            <a:extLst>
              <a:ext uri="{FF2B5EF4-FFF2-40B4-BE49-F238E27FC236}">
                <a16:creationId xmlns:a16="http://schemas.microsoft.com/office/drawing/2014/main" id="{5E519749-0A9B-4F79-FAA4-0F574CA7A626}"/>
              </a:ext>
            </a:extLst>
          </p:cNvPr>
          <p:cNvSpPr txBox="1"/>
          <p:nvPr/>
        </p:nvSpPr>
        <p:spPr>
          <a:xfrm>
            <a:off x="719988" y="11870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rPr>
              <a:t>Mean Triplet Loss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5" name="Google Shape;2009;p40">
            <a:extLst>
              <a:ext uri="{FF2B5EF4-FFF2-40B4-BE49-F238E27FC236}">
                <a16:creationId xmlns:a16="http://schemas.microsoft.com/office/drawing/2014/main" id="{CCAE0E45-399B-E06A-F601-78CA1E4B9D50}"/>
              </a:ext>
            </a:extLst>
          </p:cNvPr>
          <p:cNvSpPr txBox="1"/>
          <p:nvPr/>
        </p:nvSpPr>
        <p:spPr>
          <a:xfrm>
            <a:off x="719999" y="1603742"/>
            <a:ext cx="7710901" cy="8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Triolet loss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들의 단순 평균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극단적인 수치들에 대해서 학습이 용이하지 않음</a:t>
            </a:r>
            <a:endParaRPr lang="en-US" altLang="ko-KR"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오른쪽 중괄호 3">
            <a:extLst>
              <a:ext uri="{FF2B5EF4-FFF2-40B4-BE49-F238E27FC236}">
                <a16:creationId xmlns:a16="http://schemas.microsoft.com/office/drawing/2014/main" id="{9E3EF4D0-2959-478E-56B1-CBAED73BB50F}"/>
              </a:ext>
            </a:extLst>
          </p:cNvPr>
          <p:cNvSpPr/>
          <p:nvPr/>
        </p:nvSpPr>
        <p:spPr>
          <a:xfrm>
            <a:off x="4955060" y="1468361"/>
            <a:ext cx="660006" cy="2750655"/>
          </a:xfrm>
          <a:prstGeom prst="rightBrace">
            <a:avLst>
              <a:gd name="adj1" fmla="val 53530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5CE5A-59F7-18CF-5E92-A933DF93C2D3}"/>
              </a:ext>
            </a:extLst>
          </p:cNvPr>
          <p:cNvSpPr txBox="1"/>
          <p:nvPr/>
        </p:nvSpPr>
        <p:spPr>
          <a:xfrm>
            <a:off x="5726882" y="2662031"/>
            <a:ext cx="243508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800" b="1"/>
              <a:t>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836304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4765BDC1-4517-2D7D-9DF1-049D4EDE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21A72C8D-ED85-A9A3-FD35-92AB57270A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augmentation</a:t>
            </a:r>
            <a:endParaRPr dirty="0"/>
          </a:p>
        </p:txBody>
      </p:sp>
      <p:sp>
        <p:nvSpPr>
          <p:cNvPr id="24" name="Google Shape;2010;p40">
            <a:extLst>
              <a:ext uri="{FF2B5EF4-FFF2-40B4-BE49-F238E27FC236}">
                <a16:creationId xmlns:a16="http://schemas.microsoft.com/office/drawing/2014/main" id="{72968414-093D-22E9-EEA6-06545B6EA402}"/>
              </a:ext>
            </a:extLst>
          </p:cNvPr>
          <p:cNvSpPr txBox="1"/>
          <p:nvPr/>
        </p:nvSpPr>
        <p:spPr>
          <a:xfrm>
            <a:off x="719988" y="1846462"/>
            <a:ext cx="4123256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1800" dirty="0"/>
              <a:t>데이터가 지나치게 정제되어 있다</a:t>
            </a:r>
            <a:endParaRPr sz="1800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Open Sans" panose="020B0606030504020204" pitchFamily="34" charset="0"/>
              <a:sym typeface="Sora"/>
            </a:endParaRPr>
          </a:p>
        </p:txBody>
      </p:sp>
      <p:sp>
        <p:nvSpPr>
          <p:cNvPr id="25" name="Google Shape;2009;p40">
            <a:extLst>
              <a:ext uri="{FF2B5EF4-FFF2-40B4-BE49-F238E27FC236}">
                <a16:creationId xmlns:a16="http://schemas.microsoft.com/office/drawing/2014/main" id="{F863DB2F-BC18-AA4F-1467-B7F798E0A9A2}"/>
              </a:ext>
            </a:extLst>
          </p:cNvPr>
          <p:cNvSpPr txBox="1"/>
          <p:nvPr/>
        </p:nvSpPr>
        <p:spPr>
          <a:xfrm>
            <a:off x="719999" y="2248838"/>
            <a:ext cx="7710901" cy="105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altLang="ko-K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Augmentation</a:t>
            </a:r>
            <a:r>
              <a:rPr lang="ko-KR" alt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으로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변화를 줄 필요가 있음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랜덤박스로 </a:t>
            </a:r>
            <a:r>
              <a:rPr lang="ko-KR" alt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가리기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및 이미지 </a:t>
            </a:r>
            <a:r>
              <a:rPr lang="ko-KR" alt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일부 삭제</a:t>
            </a:r>
            <a:endParaRPr lang="en-US" altLang="ko-KR"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20" descr="A person walking in the snow&#10;&#10;AI-generated content may be incorrect.">
            <a:extLst>
              <a:ext uri="{FF2B5EF4-FFF2-40B4-BE49-F238E27FC236}">
                <a16:creationId xmlns:a16="http://schemas.microsoft.com/office/drawing/2014/main" id="{AECD0CA2-7DE8-DEEE-A44C-E31E361E33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89" y="2721577"/>
            <a:ext cx="720000" cy="1800000"/>
          </a:xfrm>
          <a:prstGeom prst="rect">
            <a:avLst/>
          </a:prstGeom>
          <a:effectLst/>
        </p:spPr>
      </p:pic>
      <p:pic>
        <p:nvPicPr>
          <p:cNvPr id="5" name="Picture 22" descr="A blurry image of a person&#10;&#10;AI-generated content may be incorrect.">
            <a:extLst>
              <a:ext uri="{FF2B5EF4-FFF2-40B4-BE49-F238E27FC236}">
                <a16:creationId xmlns:a16="http://schemas.microsoft.com/office/drawing/2014/main" id="{A9974F22-BA4D-744C-F821-C1E8198C8B2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44" y="2721577"/>
            <a:ext cx="720000" cy="1800000"/>
          </a:xfrm>
          <a:prstGeom prst="rect">
            <a:avLst/>
          </a:prstGeom>
          <a:effectLst/>
        </p:spPr>
      </p:pic>
      <p:pic>
        <p:nvPicPr>
          <p:cNvPr id="6" name="Picture 26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4195522A-3252-733E-A2AA-3DBFA48A649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8734" y="2721577"/>
            <a:ext cx="720000" cy="1800000"/>
          </a:xfrm>
          <a:prstGeom prst="rect">
            <a:avLst/>
          </a:prstGeom>
          <a:effectLst/>
        </p:spPr>
      </p:pic>
      <p:pic>
        <p:nvPicPr>
          <p:cNvPr id="7" name="Picture 9" descr="A person in a red shirt&#10;&#10;AI-generated content may be incorrect.">
            <a:extLst>
              <a:ext uri="{FF2B5EF4-FFF2-40B4-BE49-F238E27FC236}">
                <a16:creationId xmlns:a16="http://schemas.microsoft.com/office/drawing/2014/main" id="{4D657B81-F86B-3D49-606F-901D9C1596B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44" y="697785"/>
            <a:ext cx="720000" cy="1800000"/>
          </a:xfrm>
          <a:prstGeom prst="rect">
            <a:avLst/>
          </a:prstGeom>
          <a:effectLst/>
        </p:spPr>
      </p:pic>
      <p:pic>
        <p:nvPicPr>
          <p:cNvPr id="8" name="Picture 13" descr="A person in a red shirt&#10;&#10;AI-generated content may be incorrect.">
            <a:extLst>
              <a:ext uri="{FF2B5EF4-FFF2-40B4-BE49-F238E27FC236}">
                <a16:creationId xmlns:a16="http://schemas.microsoft.com/office/drawing/2014/main" id="{E4BC976A-180C-5024-315D-457E8BD5F02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89" y="697785"/>
            <a:ext cx="720000" cy="1800000"/>
          </a:xfrm>
          <a:prstGeom prst="rect">
            <a:avLst/>
          </a:prstGeom>
          <a:effectLst/>
        </p:spPr>
      </p:pic>
      <p:pic>
        <p:nvPicPr>
          <p:cNvPr id="9" name="Picture 15" descr="A person standing on escalator&#10;&#10;AI-generated content may be incorrect.">
            <a:extLst>
              <a:ext uri="{FF2B5EF4-FFF2-40B4-BE49-F238E27FC236}">
                <a16:creationId xmlns:a16="http://schemas.microsoft.com/office/drawing/2014/main" id="{B139DD31-87E2-BD2D-DA3F-25FFE334EF7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34" y="697785"/>
            <a:ext cx="720000" cy="1800000"/>
          </a:xfrm>
          <a:prstGeom prst="rect">
            <a:avLst/>
          </a:prstGeom>
          <a:effectLst/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57C0C85-21BF-E286-5DCB-D8BEEAE21E96}"/>
              </a:ext>
            </a:extLst>
          </p:cNvPr>
          <p:cNvSpPr/>
          <p:nvPr/>
        </p:nvSpPr>
        <p:spPr>
          <a:xfrm>
            <a:off x="4878823" y="1507506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1D542B-A41F-5585-9F95-26F030D5BD0D}"/>
              </a:ext>
            </a:extLst>
          </p:cNvPr>
          <p:cNvSpPr/>
          <p:nvPr/>
        </p:nvSpPr>
        <p:spPr>
          <a:xfrm>
            <a:off x="6114004" y="1258828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A7CF7B7-969E-A7E4-BAE7-B85A91D9E34B}"/>
              </a:ext>
            </a:extLst>
          </p:cNvPr>
          <p:cNvSpPr/>
          <p:nvPr/>
        </p:nvSpPr>
        <p:spPr>
          <a:xfrm>
            <a:off x="7321749" y="1744011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FB5258-C749-92F3-9A90-2F57EE808378}"/>
              </a:ext>
            </a:extLst>
          </p:cNvPr>
          <p:cNvSpPr/>
          <p:nvPr/>
        </p:nvSpPr>
        <p:spPr>
          <a:xfrm>
            <a:off x="4916163" y="3767802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77B00E1-488E-8C94-3ED0-41DD09A2B08C}"/>
              </a:ext>
            </a:extLst>
          </p:cNvPr>
          <p:cNvSpPr/>
          <p:nvPr/>
        </p:nvSpPr>
        <p:spPr>
          <a:xfrm>
            <a:off x="6050989" y="3282620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1AC31BD-68E2-CBA0-4077-BD23951552CE}"/>
              </a:ext>
            </a:extLst>
          </p:cNvPr>
          <p:cNvSpPr/>
          <p:nvPr/>
        </p:nvSpPr>
        <p:spPr>
          <a:xfrm>
            <a:off x="7321749" y="3621576"/>
            <a:ext cx="593969" cy="677913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56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/>
          <p:cNvSpPr txBox="1">
            <a:spLocks noGrp="1"/>
          </p:cNvSpPr>
          <p:nvPr>
            <p:ph type="subTitle" idx="1"/>
          </p:nvPr>
        </p:nvSpPr>
        <p:spPr>
          <a:xfrm>
            <a:off x="713225" y="1414477"/>
            <a:ext cx="7960992" cy="25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altLang="ko-KR" sz="1600" dirty="0"/>
              <a:t>AI </a:t>
            </a:r>
            <a:r>
              <a:rPr lang="ko-KR" altLang="en-US" sz="1600" dirty="0"/>
              <a:t>모델 개발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실시간 객체 탐지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YOLOv8 </a:t>
            </a:r>
            <a:r>
              <a:rPr lang="ko-KR" altLang="en-US" dirty="0"/>
              <a:t>활용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동일 인물 </a:t>
            </a:r>
            <a:r>
              <a:rPr lang="ko-KR" altLang="en-US" dirty="0" err="1"/>
              <a:t>재식별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Triplet Loss, Feature Embedding </a:t>
            </a:r>
            <a:r>
              <a:rPr lang="ko-KR" altLang="en-US" dirty="0"/>
              <a:t>적용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모델 성능 최적화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 err="1"/>
              <a:t>OpenVINO</a:t>
            </a:r>
            <a:r>
              <a:rPr lang="en-US" altLang="ko-KR" b="1" dirty="0"/>
              <a:t> </a:t>
            </a:r>
            <a:r>
              <a:rPr lang="ko-KR" altLang="en-US" dirty="0"/>
              <a:t>기반 경량화 및 속도 개선</a:t>
            </a:r>
            <a:endParaRPr lang="en-US" altLang="ko-KR" dirty="0"/>
          </a:p>
          <a:p>
            <a:pPr>
              <a:buAutoNum type="arabicPeriod"/>
            </a:pPr>
            <a:endParaRPr lang="en-US" altLang="ko-KR" dirty="0"/>
          </a:p>
          <a:p>
            <a:pPr>
              <a:buAutoNum type="arabicPeriod"/>
            </a:pPr>
            <a:endParaRPr lang="en-US" altLang="ko-KR" sz="1600" dirty="0"/>
          </a:p>
          <a:p>
            <a:pPr>
              <a:buAutoNum type="arabicPeriod"/>
            </a:pPr>
            <a:r>
              <a:rPr lang="ko-KR" altLang="en-US" sz="1600" dirty="0"/>
              <a:t>데이터 활용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학습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한국인 </a:t>
            </a:r>
            <a:r>
              <a:rPr lang="ko-KR" altLang="en-US" dirty="0" err="1"/>
              <a:t>재식별</a:t>
            </a:r>
            <a:r>
              <a:rPr lang="ko-KR" altLang="en-US" dirty="0"/>
              <a:t> 이미지</a:t>
            </a:r>
            <a:r>
              <a:rPr lang="en-US" altLang="ko-KR" dirty="0"/>
              <a:t>' </a:t>
            </a:r>
            <a:r>
              <a:rPr lang="ko-KR" altLang="en-US" dirty="0"/>
              <a:t>데이터셋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성능 강화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Data Augmentation</a:t>
            </a:r>
            <a:r>
              <a:rPr lang="ko-KR" altLang="en-US" dirty="0" err="1"/>
              <a:t>으로</a:t>
            </a:r>
            <a:r>
              <a:rPr lang="ko-KR" altLang="en-US" dirty="0"/>
              <a:t> 실제 환경 적응력 향상</a:t>
            </a:r>
            <a:endParaRPr lang="en-US" altLang="ko-KR" dirty="0"/>
          </a:p>
          <a:p>
            <a:pPr>
              <a:buAutoNum type="arabicPeriod"/>
            </a:pPr>
            <a:endParaRPr lang="en-US" altLang="ko-KR" dirty="0"/>
          </a:p>
          <a:p>
            <a:pPr>
              <a:buAutoNum type="arabicPeriod"/>
            </a:pPr>
            <a:endParaRPr lang="en-US" altLang="ko-KR" dirty="0"/>
          </a:p>
          <a:p>
            <a:pPr>
              <a:buAutoNum type="arabicPeriod"/>
            </a:pPr>
            <a:r>
              <a:rPr lang="ko-KR" altLang="en-US" sz="1600" dirty="0"/>
              <a:t>시스템 구축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웹 서비스 개발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Django, React </a:t>
            </a:r>
            <a:r>
              <a:rPr lang="ko-KR" altLang="en-US" dirty="0"/>
              <a:t>기반 대시보드 구축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관리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SQLite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ko-KR" altLang="en-US" dirty="0"/>
              <a:t>탐지 결과 저장 및 분석</a:t>
            </a:r>
          </a:p>
        </p:txBody>
      </p:sp>
      <p:sp>
        <p:nvSpPr>
          <p:cNvPr id="1213" name="Google Shape;1213;p27"/>
          <p:cNvSpPr txBox="1">
            <a:spLocks noGrp="1"/>
          </p:cNvSpPr>
          <p:nvPr>
            <p:ph type="title"/>
          </p:nvPr>
        </p:nvSpPr>
        <p:spPr>
          <a:xfrm>
            <a:off x="713225" y="541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훈련과의 연관성</a:t>
            </a:r>
            <a:endParaRPr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F590494-3892-7213-9BE6-4E3BE928D6BE}"/>
              </a:ext>
            </a:extLst>
          </p:cNvPr>
          <p:cNvSpPr/>
          <p:nvPr/>
        </p:nvSpPr>
        <p:spPr>
          <a:xfrm>
            <a:off x="802178" y="1372912"/>
            <a:ext cx="7539643" cy="104920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02547C-6C09-695A-24C2-B330BDB0138F}"/>
              </a:ext>
            </a:extLst>
          </p:cNvPr>
          <p:cNvSpPr/>
          <p:nvPr/>
        </p:nvSpPr>
        <p:spPr>
          <a:xfrm>
            <a:off x="802178" y="2503443"/>
            <a:ext cx="7539643" cy="104920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803315-01E8-6E35-40F3-E0AB8037BDE6}"/>
              </a:ext>
            </a:extLst>
          </p:cNvPr>
          <p:cNvSpPr/>
          <p:nvPr/>
        </p:nvSpPr>
        <p:spPr>
          <a:xfrm>
            <a:off x="802178" y="3609036"/>
            <a:ext cx="7539643" cy="104920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FEF32BC8-2DCE-5650-F158-DFEA5A0F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5F1B17B0-8DDC-CB61-4F5B-FB864F33A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결과 </a:t>
            </a:r>
            <a:r>
              <a:rPr lang="en-US" altLang="ko-KR" dirty="0"/>
              <a:t>–</a:t>
            </a:r>
            <a:r>
              <a:rPr lang="ko-KR" altLang="en-US" dirty="0"/>
              <a:t> 모델</a:t>
            </a:r>
            <a:r>
              <a:rPr lang="en-US" altLang="ko-KR" dirty="0"/>
              <a:t>2. pooling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4" name="내용 개체 틀 4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7071AF-FBBA-2566-217B-07580E3D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3" y="1114375"/>
            <a:ext cx="7198593" cy="359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3BCD547D-E2A8-FCF0-D375-E2844AE9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4B67A61E-A94F-34B0-8D9A-5CA2494B2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결과 </a:t>
            </a:r>
            <a:r>
              <a:rPr lang="en-US" altLang="ko-KR" dirty="0"/>
              <a:t>–</a:t>
            </a:r>
            <a:r>
              <a:rPr lang="ko-KR" altLang="en-US" dirty="0"/>
              <a:t> 모델</a:t>
            </a:r>
            <a:r>
              <a:rPr lang="en-US" altLang="ko-KR" dirty="0"/>
              <a:t>3. atten_v1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2" name="내용 개체 틀 7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B22F57-9AC4-58A6-554B-6E9CC402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1114375"/>
            <a:ext cx="72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06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6CF46710-D76D-19E4-6AC8-68FB703D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8FFCC2B6-3FBD-5C4D-A44F-7E20ACB5D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 결과 </a:t>
            </a:r>
            <a:r>
              <a:rPr lang="en-US" altLang="ko-KR" dirty="0"/>
              <a:t>–</a:t>
            </a:r>
            <a:r>
              <a:rPr lang="ko-KR" altLang="en-US" dirty="0"/>
              <a:t> 모델</a:t>
            </a:r>
            <a:r>
              <a:rPr lang="en-US" altLang="ko-KR" dirty="0"/>
              <a:t>3. atten_v2</a:t>
            </a:r>
            <a:r>
              <a:rPr lang="ko-KR" altLang="en-US" dirty="0"/>
              <a:t> </a:t>
            </a:r>
            <a:r>
              <a:rPr lang="ko-KR" altLang="en-US" b="1" dirty="0"/>
              <a:t>채택</a:t>
            </a:r>
            <a:endParaRPr lang="en-US" b="1" dirty="0"/>
          </a:p>
        </p:txBody>
      </p:sp>
      <p:pic>
        <p:nvPicPr>
          <p:cNvPr id="3" name="내용 개체 틀 8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1B2E86-55B8-8F7C-DDD9-97638E5E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1114375"/>
            <a:ext cx="720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21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E58DC714-B0C7-5438-33C9-F360E28B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FD5BE8E1-F84C-BF1A-BFEE-55E8F627B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263" y="4045195"/>
            <a:ext cx="5735508" cy="3225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2000" dirty="0"/>
              <a:t>유사한 성능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 parameter</a:t>
            </a:r>
            <a:r>
              <a:rPr lang="ko-KR" altLang="en-US" sz="2000" dirty="0"/>
              <a:t>가 적은 </a:t>
            </a:r>
            <a:r>
              <a:rPr lang="en-US" altLang="ko-KR" sz="2000" dirty="0"/>
              <a:t>v2 </a:t>
            </a:r>
            <a:r>
              <a:rPr lang="ko-KR" altLang="en-US" sz="2000" dirty="0"/>
              <a:t>채택</a:t>
            </a:r>
            <a:br>
              <a:rPr lang="en-US" altLang="ko-KR" sz="2000" dirty="0"/>
            </a:br>
            <a:br>
              <a:rPr lang="en-US" altLang="ko-KR" sz="2000" dirty="0"/>
            </a:br>
            <a:endParaRPr lang="en-US" sz="2000" dirty="0"/>
          </a:p>
        </p:txBody>
      </p:sp>
      <p:sp>
        <p:nvSpPr>
          <p:cNvPr id="5" name="Google Shape;1692;p32">
            <a:extLst>
              <a:ext uri="{FF2B5EF4-FFF2-40B4-BE49-F238E27FC236}">
                <a16:creationId xmlns:a16="http://schemas.microsoft.com/office/drawing/2014/main" id="{49AAC91F-D1B7-BEC3-AB6D-4CC3E271CD6F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0" i="0" u="none" strike="noStrike" cap="none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ko-KR" altLang="en-US" dirty="0"/>
              <a:t>학습 결과 </a:t>
            </a:r>
            <a:r>
              <a:rPr lang="en-US" altLang="ko-KR" dirty="0"/>
              <a:t>–</a:t>
            </a:r>
            <a:r>
              <a:rPr lang="ko-KR" altLang="en-US" dirty="0"/>
              <a:t> 비교</a:t>
            </a:r>
            <a:endParaRPr lang="en-US" b="1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1D59961-AF6B-25DF-0A4A-C372777C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86" y="1175213"/>
            <a:ext cx="4360991" cy="29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1094D-22F3-5851-D736-64B96B63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231E40-EC78-2EE7-9088-AF7C151E8EA3}"/>
              </a:ext>
            </a:extLst>
          </p:cNvPr>
          <p:cNvSpPr/>
          <p:nvPr/>
        </p:nvSpPr>
        <p:spPr>
          <a:xfrm>
            <a:off x="1480929" y="1105047"/>
            <a:ext cx="2308364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/>
              <a:t>AI </a:t>
            </a:r>
            <a:r>
              <a:rPr lang="ko-KR" altLang="en-US" sz="1050" b="1"/>
              <a:t>추론 프로세스</a:t>
            </a:r>
            <a:endParaRPr lang="en-US" altLang="ko-KR" sz="1050" b="1"/>
          </a:p>
          <a:p>
            <a:pPr algn="ctr"/>
            <a:endParaRPr lang="en-US" altLang="ko-KR" sz="1050" b="1"/>
          </a:p>
          <a:p>
            <a:pPr algn="ctr"/>
            <a:endParaRPr lang="en-US" altLang="ko-KR" sz="1050"/>
          </a:p>
          <a:p>
            <a:pPr algn="ctr"/>
            <a:r>
              <a:rPr lang="en-US" altLang="ko-KR" sz="1050"/>
              <a:t>CCTV</a:t>
            </a:r>
            <a:r>
              <a:rPr lang="ko-KR" altLang="en-US" sz="1050"/>
              <a:t>의 영상 분석</a:t>
            </a:r>
            <a:endParaRPr lang="en-US" altLang="ko-KR" sz="1050"/>
          </a:p>
          <a:p>
            <a:pPr algn="ctr"/>
            <a:r>
              <a:rPr lang="ko-KR" altLang="en-US" sz="1050"/>
              <a:t>로그를 </a:t>
            </a:r>
            <a:r>
              <a:rPr lang="en-US" altLang="ko-KR" sz="1050"/>
              <a:t>DB</a:t>
            </a:r>
            <a:r>
              <a:rPr lang="ko-KR" altLang="en-US" sz="1050"/>
              <a:t>에 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D8C99A-B27B-C92D-B3C5-F3AF8707E154}"/>
              </a:ext>
            </a:extLst>
          </p:cNvPr>
          <p:cNvSpPr/>
          <p:nvPr/>
        </p:nvSpPr>
        <p:spPr>
          <a:xfrm>
            <a:off x="5354707" y="1105047"/>
            <a:ext cx="2308364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/>
              <a:t>실시간 대시보드</a:t>
            </a:r>
            <a:endParaRPr lang="en-US" altLang="ko-KR" sz="1050" b="1"/>
          </a:p>
          <a:p>
            <a:pPr algn="ctr"/>
            <a:endParaRPr lang="en-US" altLang="ko-KR" sz="1050" b="1"/>
          </a:p>
          <a:p>
            <a:pPr algn="ctr"/>
            <a:endParaRPr lang="en-US" altLang="ko-KR" sz="1050"/>
          </a:p>
          <a:p>
            <a:pPr algn="ctr"/>
            <a:r>
              <a:rPr lang="en-US" altLang="ko-KR" sz="1050"/>
              <a:t>DB </a:t>
            </a:r>
            <a:r>
              <a:rPr lang="ko-KR" altLang="en-US" sz="1050"/>
              <a:t>조회 후 통계 분석</a:t>
            </a:r>
            <a:endParaRPr lang="en-US" altLang="ko-KR" sz="1050"/>
          </a:p>
          <a:p>
            <a:pPr algn="ctr"/>
            <a:r>
              <a:rPr lang="en-US" altLang="ko-KR" sz="1050"/>
              <a:t>CCTV </a:t>
            </a:r>
            <a:r>
              <a:rPr lang="ko-KR" altLang="en-US" sz="1050"/>
              <a:t>현황 열람</a:t>
            </a:r>
            <a:r>
              <a:rPr lang="en-US" altLang="ko-KR" sz="1050"/>
              <a:t>.</a:t>
            </a:r>
            <a:endParaRPr lang="ko-KR" altLang="en-US" sz="1050"/>
          </a:p>
        </p:txBody>
      </p:sp>
      <p:sp>
        <p:nvSpPr>
          <p:cNvPr id="3" name="왼쪽/오른쪽 화살표[L] 2">
            <a:extLst>
              <a:ext uri="{FF2B5EF4-FFF2-40B4-BE49-F238E27FC236}">
                <a16:creationId xmlns:a16="http://schemas.microsoft.com/office/drawing/2014/main" id="{7D91FF55-AC68-169F-7574-CE3AC8E5E949}"/>
              </a:ext>
            </a:extLst>
          </p:cNvPr>
          <p:cNvSpPr/>
          <p:nvPr/>
        </p:nvSpPr>
        <p:spPr>
          <a:xfrm>
            <a:off x="3931895" y="2368991"/>
            <a:ext cx="1280160" cy="40551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88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486A95A-AF24-E3E5-FC58-F7F34B7EE521}"/>
              </a:ext>
            </a:extLst>
          </p:cNvPr>
          <p:cNvSpPr/>
          <p:nvPr/>
        </p:nvSpPr>
        <p:spPr>
          <a:xfrm>
            <a:off x="250961" y="1540376"/>
            <a:ext cx="1712015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75" b="1"/>
              <a:t> </a:t>
            </a:r>
            <a:r>
              <a:rPr lang="en-US" altLang="ko-KR" sz="975" b="1"/>
              <a:t>Cropper</a:t>
            </a:r>
          </a:p>
          <a:p>
            <a:pPr algn="ctr"/>
            <a:endParaRPr lang="en-US" altLang="ko-KR" sz="975"/>
          </a:p>
          <a:p>
            <a:pPr algn="ctr"/>
            <a:r>
              <a:rPr lang="en-US" altLang="ko-KR" sz="975"/>
              <a:t>CCTV </a:t>
            </a:r>
            <a:r>
              <a:rPr lang="ko-KR" altLang="en-US" sz="975"/>
              <a:t>실시간 화면에서 사람을 분리</a:t>
            </a:r>
            <a:endParaRPr lang="en-US" altLang="ko-KR" sz="975"/>
          </a:p>
          <a:p>
            <a:pPr algn="ctr"/>
            <a:r>
              <a:rPr lang="ko-KR" altLang="en-US" sz="975"/>
              <a:t>분리한 사람을 잘라내서 저장</a:t>
            </a:r>
            <a:r>
              <a:rPr lang="en-US" altLang="ko-KR" sz="975"/>
              <a:t>.</a:t>
            </a:r>
          </a:p>
          <a:p>
            <a:pPr algn="ctr"/>
            <a:r>
              <a:rPr lang="en-US" altLang="ko-KR" sz="975"/>
              <a:t>queue</a:t>
            </a:r>
            <a:r>
              <a:rPr lang="ko-KR" altLang="en-US" sz="975"/>
              <a:t>에 등록</a:t>
            </a:r>
            <a:endParaRPr lang="en-US" altLang="ko-KR" sz="975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949FDD-4374-CF6B-7BD4-9A6CB0CEB484}"/>
              </a:ext>
            </a:extLst>
          </p:cNvPr>
          <p:cNvSpPr/>
          <p:nvPr/>
        </p:nvSpPr>
        <p:spPr>
          <a:xfrm>
            <a:off x="2453723" y="1540377"/>
            <a:ext cx="1712015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75" b="1"/>
              <a:t> </a:t>
            </a:r>
            <a:r>
              <a:rPr lang="en-US" altLang="ko-KR" sz="975" b="1"/>
              <a:t>Featrure Extractor</a:t>
            </a:r>
          </a:p>
          <a:p>
            <a:pPr algn="ctr"/>
            <a:endParaRPr lang="en-US" altLang="ko-KR" sz="975"/>
          </a:p>
          <a:p>
            <a:pPr algn="ctr"/>
            <a:r>
              <a:rPr lang="ko-KR" altLang="en-US" sz="975"/>
              <a:t>배경에서 분리된 사람을 </a:t>
            </a:r>
            <a:r>
              <a:rPr lang="en-US" altLang="ko-KR" sz="975"/>
              <a:t>feature double[128]</a:t>
            </a:r>
            <a:r>
              <a:rPr lang="ko-KR" altLang="en-US" sz="975"/>
              <a:t> 으로 임베딩</a:t>
            </a:r>
            <a:endParaRPr lang="en-US" altLang="ko-KR" sz="975"/>
          </a:p>
          <a:p>
            <a:pPr algn="ctr"/>
            <a:endParaRPr lang="en-US" altLang="ko-KR" sz="975"/>
          </a:p>
          <a:p>
            <a:pPr algn="ctr"/>
            <a:r>
              <a:rPr lang="ko-KR" altLang="en-US" sz="975"/>
              <a:t>임베딩한 결과를 다음 </a:t>
            </a:r>
            <a:r>
              <a:rPr lang="en-US" altLang="ko-KR" sz="975"/>
              <a:t>queue</a:t>
            </a:r>
            <a:r>
              <a:rPr lang="ko-KR" altLang="en-US" sz="975"/>
              <a:t>에 등록</a:t>
            </a:r>
            <a:endParaRPr lang="en-US" altLang="ko-KR" sz="97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6A460C-1FB5-5107-1E52-CFBD4E93D064}"/>
              </a:ext>
            </a:extLst>
          </p:cNvPr>
          <p:cNvSpPr/>
          <p:nvPr/>
        </p:nvSpPr>
        <p:spPr>
          <a:xfrm>
            <a:off x="4782587" y="1540375"/>
            <a:ext cx="1712015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75" b="1"/>
              <a:t> </a:t>
            </a:r>
            <a:r>
              <a:rPr lang="en-US" altLang="ko-KR" sz="975" b="1"/>
              <a:t>Grouper</a:t>
            </a:r>
          </a:p>
          <a:p>
            <a:pPr algn="ctr"/>
            <a:endParaRPr lang="en-US" altLang="ko-KR" sz="975"/>
          </a:p>
          <a:p>
            <a:pPr algn="ctr"/>
            <a:r>
              <a:rPr lang="ko-KR" altLang="en-US" sz="975"/>
              <a:t>각각의 </a:t>
            </a:r>
            <a:r>
              <a:rPr lang="en-US" altLang="ko-KR" sz="975"/>
              <a:t>feature</a:t>
            </a:r>
            <a:r>
              <a:rPr lang="ko-KR" altLang="en-US" sz="975"/>
              <a:t>들을 동일인물인지 아닌지 확인</a:t>
            </a:r>
            <a:endParaRPr lang="en-US" altLang="ko-KR" sz="975"/>
          </a:p>
          <a:p>
            <a:pPr algn="ctr"/>
            <a:r>
              <a:rPr lang="ko-KR" altLang="en-US" sz="975"/>
              <a:t>같은 인물이면 같은 </a:t>
            </a:r>
            <a:r>
              <a:rPr lang="en-US" altLang="ko-KR" sz="975"/>
              <a:t>ID </a:t>
            </a:r>
            <a:r>
              <a:rPr lang="ko-KR" altLang="en-US" sz="975"/>
              <a:t>부여</a:t>
            </a:r>
            <a:endParaRPr lang="en-US" altLang="ko-KR" sz="975"/>
          </a:p>
          <a:p>
            <a:pPr algn="ctr"/>
            <a:endParaRPr lang="en-US" altLang="ko-KR" sz="975"/>
          </a:p>
          <a:p>
            <a:pPr algn="ctr"/>
            <a:r>
              <a:rPr lang="en-US" altLang="ko-KR" sz="975"/>
              <a:t>DB</a:t>
            </a:r>
            <a:r>
              <a:rPr lang="ko-KR" altLang="en-US" sz="975"/>
              <a:t>에 저장</a:t>
            </a:r>
            <a:endParaRPr lang="en-US" altLang="ko-KR" sz="975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BBE58E-7CD8-A24C-14B1-4B0246CE17BD}"/>
              </a:ext>
            </a:extLst>
          </p:cNvPr>
          <p:cNvSpPr/>
          <p:nvPr/>
        </p:nvSpPr>
        <p:spPr>
          <a:xfrm>
            <a:off x="7107412" y="1540375"/>
            <a:ext cx="1712015" cy="3103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75" b="1"/>
              <a:t> </a:t>
            </a:r>
            <a:r>
              <a:rPr lang="en-US" altLang="ko-KR" sz="975" b="1"/>
              <a:t>DB</a:t>
            </a:r>
          </a:p>
          <a:p>
            <a:pPr algn="ctr"/>
            <a:endParaRPr lang="en-US" altLang="ko-KR" sz="975"/>
          </a:p>
          <a:p>
            <a:pPr algn="ctr"/>
            <a:r>
              <a:rPr lang="ko-KR" altLang="en-US" sz="975"/>
              <a:t>통계 지표로 활용하기 쉽게 데이터 저장</a:t>
            </a:r>
            <a:endParaRPr lang="en-US" altLang="ko-KR" sz="975"/>
          </a:p>
          <a:p>
            <a:pPr algn="ctr"/>
            <a:endParaRPr lang="en-US" altLang="ko-KR" sz="975"/>
          </a:p>
          <a:p>
            <a:pPr algn="ctr"/>
            <a:r>
              <a:rPr lang="en-US" altLang="ko-KR" sz="975"/>
              <a:t>ID, TimeStamp, Feature, BoundingBox, CameraName</a:t>
            </a:r>
          </a:p>
          <a:p>
            <a:pPr algn="ctr"/>
            <a:endParaRPr lang="en-US" altLang="ko-KR" sz="975"/>
          </a:p>
        </p:txBody>
      </p:sp>
      <p:sp>
        <p:nvSpPr>
          <p:cNvPr id="8" name="순서도: 다중 문서 7">
            <a:extLst>
              <a:ext uri="{FF2B5EF4-FFF2-40B4-BE49-F238E27FC236}">
                <a16:creationId xmlns:a16="http://schemas.microsoft.com/office/drawing/2014/main" id="{A5BA4614-A8E3-E05B-75D2-B5CAD6E758D4}"/>
              </a:ext>
            </a:extLst>
          </p:cNvPr>
          <p:cNvSpPr/>
          <p:nvPr/>
        </p:nvSpPr>
        <p:spPr>
          <a:xfrm>
            <a:off x="1180115" y="3953291"/>
            <a:ext cx="857250" cy="566531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Frame Queue</a:t>
            </a:r>
            <a:endParaRPr lang="ko-KR" altLang="en-US" sz="1050"/>
          </a:p>
        </p:txBody>
      </p:sp>
      <p:sp>
        <p:nvSpPr>
          <p:cNvPr id="9" name="순서도: 다중 문서 8">
            <a:extLst>
              <a:ext uri="{FF2B5EF4-FFF2-40B4-BE49-F238E27FC236}">
                <a16:creationId xmlns:a16="http://schemas.microsoft.com/office/drawing/2014/main" id="{DD09EF6F-7AA8-F8EB-66CC-E540651E9E18}"/>
              </a:ext>
            </a:extLst>
          </p:cNvPr>
          <p:cNvSpPr/>
          <p:nvPr/>
        </p:nvSpPr>
        <p:spPr>
          <a:xfrm>
            <a:off x="3390644" y="3939617"/>
            <a:ext cx="857250" cy="566531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Feature Queue</a:t>
            </a:r>
            <a:endParaRPr lang="ko-KR" altLang="en-US" sz="1050"/>
          </a:p>
        </p:txBody>
      </p:sp>
      <p:sp>
        <p:nvSpPr>
          <p:cNvPr id="10" name="순서도: 다중 문서 9">
            <a:extLst>
              <a:ext uri="{FF2B5EF4-FFF2-40B4-BE49-F238E27FC236}">
                <a16:creationId xmlns:a16="http://schemas.microsoft.com/office/drawing/2014/main" id="{B5A37782-C367-B953-B5D3-B0E48B51F08E}"/>
              </a:ext>
            </a:extLst>
          </p:cNvPr>
          <p:cNvSpPr/>
          <p:nvPr/>
        </p:nvSpPr>
        <p:spPr>
          <a:xfrm>
            <a:off x="5750799" y="3939616"/>
            <a:ext cx="857250" cy="566531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SQL</a:t>
            </a:r>
          </a:p>
          <a:p>
            <a:pPr algn="ctr"/>
            <a:r>
              <a:rPr lang="en-US" altLang="ko-KR" sz="1050"/>
              <a:t>Query</a:t>
            </a:r>
            <a:endParaRPr lang="ko-KR" altLang="en-US" sz="105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3973DFA-C213-AFC2-8FCC-89FBEA650E26}"/>
              </a:ext>
            </a:extLst>
          </p:cNvPr>
          <p:cNvSpPr/>
          <p:nvPr/>
        </p:nvSpPr>
        <p:spPr>
          <a:xfrm>
            <a:off x="2111753" y="4010434"/>
            <a:ext cx="234812" cy="42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A581054-8215-38EA-3945-196375014B7E}"/>
              </a:ext>
            </a:extLst>
          </p:cNvPr>
          <p:cNvSpPr/>
          <p:nvPr/>
        </p:nvSpPr>
        <p:spPr>
          <a:xfrm>
            <a:off x="4398999" y="4014166"/>
            <a:ext cx="234812" cy="42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88D2386-7F65-020F-DFE1-DCB4403441B2}"/>
              </a:ext>
            </a:extLst>
          </p:cNvPr>
          <p:cNvSpPr/>
          <p:nvPr/>
        </p:nvSpPr>
        <p:spPr>
          <a:xfrm>
            <a:off x="6721496" y="4010435"/>
            <a:ext cx="234812" cy="42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EBEEC97A-6250-905A-F507-D8D731E44CA7}"/>
              </a:ext>
            </a:extLst>
          </p:cNvPr>
          <p:cNvSpPr/>
          <p:nvPr/>
        </p:nvSpPr>
        <p:spPr>
          <a:xfrm rot="16200000">
            <a:off x="909427" y="275812"/>
            <a:ext cx="422416" cy="1684682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38A73484-53BE-4A6F-4A76-4D3E5DED2290}"/>
              </a:ext>
            </a:extLst>
          </p:cNvPr>
          <p:cNvSpPr/>
          <p:nvPr/>
        </p:nvSpPr>
        <p:spPr>
          <a:xfrm rot="16200000">
            <a:off x="4276621" y="-888622"/>
            <a:ext cx="422416" cy="4013546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A113E-2AA6-8DA2-27EB-6796EA34C808}"/>
              </a:ext>
            </a:extLst>
          </p:cNvPr>
          <p:cNvSpPr txBox="1"/>
          <p:nvPr/>
        </p:nvSpPr>
        <p:spPr>
          <a:xfrm>
            <a:off x="352837" y="557429"/>
            <a:ext cx="1610139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050"/>
              <a:t>Object Detection</a:t>
            </a:r>
            <a:endParaRPr lang="ko-KR" alt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420893-4163-D632-EB8B-051F58A9E79C}"/>
              </a:ext>
            </a:extLst>
          </p:cNvPr>
          <p:cNvSpPr txBox="1"/>
          <p:nvPr/>
        </p:nvSpPr>
        <p:spPr>
          <a:xfrm>
            <a:off x="3561006" y="565937"/>
            <a:ext cx="3640518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050"/>
              <a:t>Person Re-Identification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67439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B757C9C7-BCF3-867E-0AC5-50E3506C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2" name="Google Shape;1692;p32">
                <a:extLst>
                  <a:ext uri="{FF2B5EF4-FFF2-40B4-BE49-F238E27FC236}">
                    <a16:creationId xmlns:a16="http://schemas.microsoft.com/office/drawing/2014/main" id="{AA01ADAF-21AC-CBF6-DCF4-01E138F7165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65291" y="1259743"/>
                <a:ext cx="7365823" cy="131200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ko-KR" altLang="en-US" sz="2000" dirty="0"/>
                  <a:t>기능 및 목표 </a:t>
                </a:r>
                <a:r>
                  <a:rPr lang="en-US" altLang="ko-KR" sz="2000" dirty="0"/>
                  <a:t>:</a:t>
                </a:r>
                <a:br>
                  <a:rPr lang="en-US" altLang="ko-KR" sz="1200" dirty="0"/>
                </a:br>
                <a:r>
                  <a:rPr lang="ko-KR" altLang="en-US" sz="1200" dirty="0"/>
                  <a:t>    </a:t>
                </a:r>
                <a:br>
                  <a:rPr lang="en-US" altLang="ko-KR" sz="2000" dirty="0"/>
                </a:br>
                <a:r>
                  <a:rPr lang="en-US" altLang="ko-KR" sz="1600" dirty="0"/>
                  <a:t>   </a:t>
                </a:r>
                <a:r>
                  <a:rPr lang="ko-KR" altLang="en-US" sz="1600" dirty="0"/>
                  <a:t>인물의 특징을 과거와 비교해서 개별 </a:t>
                </a:r>
                <a:r>
                  <a:rPr lang="en-US" altLang="ko-KR" sz="1600" dirty="0"/>
                  <a:t>ID </a:t>
                </a:r>
                <a:r>
                  <a:rPr lang="ko-KR" altLang="en-US" sz="1600" dirty="0"/>
                  <a:t>부여</a:t>
                </a:r>
                <a:br>
                  <a:rPr lang="en-US" altLang="ko-KR" sz="1600" dirty="0"/>
                </a:br>
                <a:r>
                  <a:rPr lang="en-US" altLang="ko-KR" sz="1600" dirty="0"/>
                  <a:t>   </a:t>
                </a:r>
                <a:r>
                  <a:rPr lang="ko-KR" altLang="en-US" sz="1600" dirty="0"/>
                  <a:t>새로운 데이터가 들어올 때마다 빠르게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작동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altLang="ko-KR" sz="1600" dirty="0"/>
                </a:br>
                <a:r>
                  <a:rPr lang="en-US" altLang="ko-KR" sz="1600" dirty="0"/>
                  <a:t>   DB</a:t>
                </a:r>
                <a:r>
                  <a:rPr lang="ko-KR" altLang="en-US" sz="1600" dirty="0"/>
                  <a:t>에 저장</a:t>
                </a:r>
                <a:r>
                  <a:rPr lang="en-US" altLang="ko-KR" sz="1600" dirty="0"/>
                  <a:t>	</a:t>
                </a:r>
                <a:br>
                  <a:rPr lang="en-US" altLang="ko-KR" sz="1600" dirty="0"/>
                </a:br>
                <a:br>
                  <a:rPr lang="en-US" altLang="ko-KR" sz="1600" dirty="0"/>
                </a:br>
                <a:br>
                  <a:rPr lang="en-US" altLang="ko-KR" sz="200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1692" name="Google Shape;1692;p32">
                <a:extLst>
                  <a:ext uri="{FF2B5EF4-FFF2-40B4-BE49-F238E27FC236}">
                    <a16:creationId xmlns:a16="http://schemas.microsoft.com/office/drawing/2014/main" id="{AA01ADAF-21AC-CBF6-DCF4-01E138F7165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65291" y="1259743"/>
                <a:ext cx="7365823" cy="1312007"/>
              </a:xfrm>
              <a:prstGeom prst="rect">
                <a:avLst/>
              </a:prstGeom>
              <a:blipFill>
                <a:blip r:embed="rId3"/>
                <a:stretch>
                  <a:fillRect l="-861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692;p32">
            <a:extLst>
              <a:ext uri="{FF2B5EF4-FFF2-40B4-BE49-F238E27FC236}">
                <a16:creationId xmlns:a16="http://schemas.microsoft.com/office/drawing/2014/main" id="{276AB5D2-0BDC-3BCD-3672-5DED3AE474E6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0" i="0" u="none" strike="noStrike" cap="none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altLang="ko-KR" dirty="0"/>
              <a:t>Grouper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AA32A-377A-1CE0-7898-9E97180CB931}"/>
              </a:ext>
            </a:extLst>
          </p:cNvPr>
          <p:cNvSpPr txBox="1"/>
          <p:nvPr/>
        </p:nvSpPr>
        <p:spPr>
          <a:xfrm>
            <a:off x="1555837" y="3274647"/>
            <a:ext cx="2093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한개씩 </a:t>
            </a:r>
            <a:r>
              <a:rPr lang="en-US" altLang="ko-KR" dirty="0"/>
              <a:t>DB </a:t>
            </a:r>
            <a:r>
              <a:rPr lang="ko-KR" altLang="en-US" dirty="0"/>
              <a:t>에 저장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평균값 </a:t>
            </a:r>
            <a:r>
              <a:rPr lang="en-US" altLang="ko-KR" dirty="0"/>
              <a:t>Centroid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753F-62EB-8011-8B26-0ED6EE056770}"/>
              </a:ext>
            </a:extLst>
          </p:cNvPr>
          <p:cNvSpPr txBox="1"/>
          <p:nvPr/>
        </p:nvSpPr>
        <p:spPr>
          <a:xfrm>
            <a:off x="5494353" y="3274647"/>
            <a:ext cx="2578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DB </a:t>
            </a:r>
            <a:r>
              <a:rPr lang="ko-KR" altLang="en-US" dirty="0"/>
              <a:t>저장시 </a:t>
            </a:r>
            <a:r>
              <a:rPr lang="en-US" altLang="ko-KR" dirty="0"/>
              <a:t>buffer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다중 프로토타입 </a:t>
            </a:r>
            <a:r>
              <a:rPr lang="en-US" altLang="ko-KR" dirty="0"/>
              <a:t>(EMA)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0F66D-422E-AA6B-4B09-09C889A0027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3649649" y="3536257"/>
            <a:ext cx="18447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5B149BA4-5015-F56E-73A9-977FE2AA8B0E}"/>
              </a:ext>
            </a:extLst>
          </p:cNvPr>
          <p:cNvSpPr/>
          <p:nvPr/>
        </p:nvSpPr>
        <p:spPr>
          <a:xfrm>
            <a:off x="1732108" y="2871726"/>
            <a:ext cx="1436417" cy="36455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초기 계획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557AF362-0A76-B309-415B-5DBC731991D3}"/>
              </a:ext>
            </a:extLst>
          </p:cNvPr>
          <p:cNvSpPr/>
          <p:nvPr/>
        </p:nvSpPr>
        <p:spPr>
          <a:xfrm>
            <a:off x="5975475" y="2871726"/>
            <a:ext cx="1436417" cy="36455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개선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83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A65F4FF5-261B-49D3-19A2-3357C8E98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2;p32">
            <a:extLst>
              <a:ext uri="{FF2B5EF4-FFF2-40B4-BE49-F238E27FC236}">
                <a16:creationId xmlns:a16="http://schemas.microsoft.com/office/drawing/2014/main" id="{813AAD0D-19EE-005E-4D7D-A21311EB965D}"/>
              </a:ext>
            </a:extLst>
          </p:cNvPr>
          <p:cNvSpPr txBox="1">
            <a:spLocks/>
          </p:cNvSpPr>
          <p:nvPr/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0" i="0" u="none" strike="noStrike" cap="none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anose="020B0606030504020204" pitchFamily="34" charset="0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b="1" dirty="0" err="1"/>
              <a:t>OpenVINO</a:t>
            </a:r>
            <a:r>
              <a:rPr lang="en-US" b="1" dirty="0"/>
              <a:t> </a:t>
            </a:r>
            <a:r>
              <a:rPr lang="ko-KR" altLang="en-US" b="1" dirty="0"/>
              <a:t>최적화</a:t>
            </a:r>
            <a:endParaRPr lang="en-US" b="1" dirty="0"/>
          </a:p>
        </p:txBody>
      </p:sp>
      <p:pic>
        <p:nvPicPr>
          <p:cNvPr id="8" name="그림 6" descr="텍스트, 스크린샷, 직사각형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8F606D-68A1-42AD-B877-F1E91FF0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45" y="1823783"/>
            <a:ext cx="4167063" cy="277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30849-3A74-3256-AA4D-4E0D8F2C4AA7}"/>
              </a:ext>
            </a:extLst>
          </p:cNvPr>
          <p:cNvSpPr txBox="1"/>
          <p:nvPr/>
        </p:nvSpPr>
        <p:spPr>
          <a:xfrm>
            <a:off x="874226" y="2043253"/>
            <a:ext cx="2879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extractor :  </a:t>
            </a:r>
            <a:r>
              <a:rPr lang="en-US" altLang="ko-KR" b="1" dirty="0"/>
              <a:t>3.4</a:t>
            </a:r>
            <a:r>
              <a:rPr lang="ko-KR" altLang="en-US" b="1" dirty="0"/>
              <a:t>배</a:t>
            </a:r>
            <a:endParaRPr lang="en-US" altLang="ko-KR" dirty="0"/>
          </a:p>
          <a:p>
            <a:r>
              <a:rPr lang="en-US" altLang="ko-KR" b="1" dirty="0"/>
              <a:t>		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Yolov8 : 	</a:t>
            </a:r>
            <a:r>
              <a:rPr lang="en-US" altLang="ko-KR" b="1" dirty="0"/>
              <a:t>2</a:t>
            </a:r>
            <a:r>
              <a:rPr lang="ko-KR" altLang="en-US" b="1" dirty="0"/>
              <a:t>배  </a:t>
            </a:r>
            <a:r>
              <a:rPr lang="ko-KR" altLang="en-US" dirty="0"/>
              <a:t>추론 속도</a:t>
            </a:r>
          </a:p>
        </p:txBody>
      </p:sp>
      <p:pic>
        <p:nvPicPr>
          <p:cNvPr id="2050" name="Picture 2" descr="Get Started with the OpenVINO™ Toolkit">
            <a:extLst>
              <a:ext uri="{FF2B5EF4-FFF2-40B4-BE49-F238E27FC236}">
                <a16:creationId xmlns:a16="http://schemas.microsoft.com/office/drawing/2014/main" id="{077B1C71-C009-150F-6D22-26833C6A3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35610" r="351" b="26943"/>
          <a:stretch>
            <a:fillRect/>
          </a:stretch>
        </p:blipFill>
        <p:spPr bwMode="auto">
          <a:xfrm>
            <a:off x="4372736" y="828025"/>
            <a:ext cx="4109683" cy="8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4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51EC1057-98B3-06D0-DA96-E38BA6EE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CFE6D596-0006-232E-11FB-9D9C36E8C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FCE620CA-63F4-9F23-783E-F15E0D79F0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1291" name="Google Shape;1291;p28">
            <a:extLst>
              <a:ext uri="{FF2B5EF4-FFF2-40B4-BE49-F238E27FC236}">
                <a16:creationId xmlns:a16="http://schemas.microsoft.com/office/drawing/2014/main" id="{81191A7C-D304-EAE7-859E-25522E8BC5A5}"/>
              </a:ext>
            </a:extLst>
          </p:cNvPr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>
              <a:extLst>
                <a:ext uri="{FF2B5EF4-FFF2-40B4-BE49-F238E27FC236}">
                  <a16:creationId xmlns:a16="http://schemas.microsoft.com/office/drawing/2014/main" id="{9CD256A0-A886-7FFF-3077-CB693C10D9D0}"/>
                </a:ext>
              </a:extLst>
            </p:cNvPr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>
              <a:extLst>
                <a:ext uri="{FF2B5EF4-FFF2-40B4-BE49-F238E27FC236}">
                  <a16:creationId xmlns:a16="http://schemas.microsoft.com/office/drawing/2014/main" id="{F369B8EA-B3F1-72B7-3A50-2A1E23DEA364}"/>
                </a:ext>
              </a:extLst>
            </p:cNvPr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>
              <a:extLst>
                <a:ext uri="{FF2B5EF4-FFF2-40B4-BE49-F238E27FC236}">
                  <a16:creationId xmlns:a16="http://schemas.microsoft.com/office/drawing/2014/main" id="{09D6BF9D-1579-98BB-3866-2E9F6A623653}"/>
                </a:ext>
              </a:extLst>
            </p:cNvPr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>
              <a:extLst>
                <a:ext uri="{FF2B5EF4-FFF2-40B4-BE49-F238E27FC236}">
                  <a16:creationId xmlns:a16="http://schemas.microsoft.com/office/drawing/2014/main" id="{3ABB054B-AF84-73EB-FC2D-2A3BA00F2FB6}"/>
                </a:ext>
              </a:extLst>
            </p:cNvPr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>
              <a:extLst>
                <a:ext uri="{FF2B5EF4-FFF2-40B4-BE49-F238E27FC236}">
                  <a16:creationId xmlns:a16="http://schemas.microsoft.com/office/drawing/2014/main" id="{E3340D16-42C1-034F-70D6-55F639EF2443}"/>
                </a:ext>
              </a:extLst>
            </p:cNvPr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>
              <a:extLst>
                <a:ext uri="{FF2B5EF4-FFF2-40B4-BE49-F238E27FC236}">
                  <a16:creationId xmlns:a16="http://schemas.microsoft.com/office/drawing/2014/main" id="{75C5240C-CC51-7E77-4E92-6043A3F1C5E7}"/>
                </a:ext>
              </a:extLst>
            </p:cNvPr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>
              <a:extLst>
                <a:ext uri="{FF2B5EF4-FFF2-40B4-BE49-F238E27FC236}">
                  <a16:creationId xmlns:a16="http://schemas.microsoft.com/office/drawing/2014/main" id="{D9EF3963-1C0D-5CF7-1651-05334F301759}"/>
                </a:ext>
              </a:extLst>
            </p:cNvPr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>
              <a:extLst>
                <a:ext uri="{FF2B5EF4-FFF2-40B4-BE49-F238E27FC236}">
                  <a16:creationId xmlns:a16="http://schemas.microsoft.com/office/drawing/2014/main" id="{45D58F82-2656-5139-FB89-9733FCD74A51}"/>
                </a:ext>
              </a:extLst>
            </p:cNvPr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>
              <a:extLst>
                <a:ext uri="{FF2B5EF4-FFF2-40B4-BE49-F238E27FC236}">
                  <a16:creationId xmlns:a16="http://schemas.microsoft.com/office/drawing/2014/main" id="{1F8138BF-BCE9-9616-7DC7-CD0076A059B6}"/>
                </a:ext>
              </a:extLst>
            </p:cNvPr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>
              <a:extLst>
                <a:ext uri="{FF2B5EF4-FFF2-40B4-BE49-F238E27FC236}">
                  <a16:creationId xmlns:a16="http://schemas.microsoft.com/office/drawing/2014/main" id="{78860E64-FA64-D599-6980-7CC1EA674809}"/>
                </a:ext>
              </a:extLst>
            </p:cNvPr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>
              <a:extLst>
                <a:ext uri="{FF2B5EF4-FFF2-40B4-BE49-F238E27FC236}">
                  <a16:creationId xmlns:a16="http://schemas.microsoft.com/office/drawing/2014/main" id="{B457FFD0-2D31-DCCB-2E72-37594B07E62F}"/>
                </a:ext>
              </a:extLst>
            </p:cNvPr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>
              <a:extLst>
                <a:ext uri="{FF2B5EF4-FFF2-40B4-BE49-F238E27FC236}">
                  <a16:creationId xmlns:a16="http://schemas.microsoft.com/office/drawing/2014/main" id="{96AE3FCF-41DA-9406-9A64-E77194DC279A}"/>
                </a:ext>
              </a:extLst>
            </p:cNvPr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>
              <a:extLst>
                <a:ext uri="{FF2B5EF4-FFF2-40B4-BE49-F238E27FC236}">
                  <a16:creationId xmlns:a16="http://schemas.microsoft.com/office/drawing/2014/main" id="{796258CB-90E5-01B7-FBDD-49A081378E69}"/>
                </a:ext>
              </a:extLst>
            </p:cNvPr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>
              <a:extLst>
                <a:ext uri="{FF2B5EF4-FFF2-40B4-BE49-F238E27FC236}">
                  <a16:creationId xmlns:a16="http://schemas.microsoft.com/office/drawing/2014/main" id="{699D953A-678F-5425-ED02-469EFD1FCA38}"/>
                </a:ext>
              </a:extLst>
            </p:cNvPr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>
              <a:extLst>
                <a:ext uri="{FF2B5EF4-FFF2-40B4-BE49-F238E27FC236}">
                  <a16:creationId xmlns:a16="http://schemas.microsoft.com/office/drawing/2014/main" id="{717F698F-797C-DCF9-92B9-C3BF57DFF533}"/>
                </a:ext>
              </a:extLst>
            </p:cNvPr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>
              <a:extLst>
                <a:ext uri="{FF2B5EF4-FFF2-40B4-BE49-F238E27FC236}">
                  <a16:creationId xmlns:a16="http://schemas.microsoft.com/office/drawing/2014/main" id="{11529379-457C-B545-5D6A-69FFE0E1CCEE}"/>
                </a:ext>
              </a:extLst>
            </p:cNvPr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>
              <a:extLst>
                <a:ext uri="{FF2B5EF4-FFF2-40B4-BE49-F238E27FC236}">
                  <a16:creationId xmlns:a16="http://schemas.microsoft.com/office/drawing/2014/main" id="{D6AFB491-96F1-28C3-03DF-976EEA5B2BD9}"/>
                </a:ext>
              </a:extLst>
            </p:cNvPr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>
              <a:extLst>
                <a:ext uri="{FF2B5EF4-FFF2-40B4-BE49-F238E27FC236}">
                  <a16:creationId xmlns:a16="http://schemas.microsoft.com/office/drawing/2014/main" id="{3CE8BB90-38E4-1BE9-C814-32F4577052A7}"/>
                </a:ext>
              </a:extLst>
            </p:cNvPr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>
              <a:extLst>
                <a:ext uri="{FF2B5EF4-FFF2-40B4-BE49-F238E27FC236}">
                  <a16:creationId xmlns:a16="http://schemas.microsoft.com/office/drawing/2014/main" id="{1A43575B-DC39-01F6-5C8D-60D71E07C55C}"/>
                </a:ext>
              </a:extLst>
            </p:cNvPr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>
              <a:extLst>
                <a:ext uri="{FF2B5EF4-FFF2-40B4-BE49-F238E27FC236}">
                  <a16:creationId xmlns:a16="http://schemas.microsoft.com/office/drawing/2014/main" id="{7AB2CCFB-18C7-6948-132F-A7C00DA48EFC}"/>
                </a:ext>
              </a:extLst>
            </p:cNvPr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>
              <a:extLst>
                <a:ext uri="{FF2B5EF4-FFF2-40B4-BE49-F238E27FC236}">
                  <a16:creationId xmlns:a16="http://schemas.microsoft.com/office/drawing/2014/main" id="{529D6A6A-FEE9-1D09-9DB4-F01933783054}"/>
                </a:ext>
              </a:extLst>
            </p:cNvPr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>
              <a:extLst>
                <a:ext uri="{FF2B5EF4-FFF2-40B4-BE49-F238E27FC236}">
                  <a16:creationId xmlns:a16="http://schemas.microsoft.com/office/drawing/2014/main" id="{DA96D2A8-0221-185D-0498-1A10E4FC5D0A}"/>
                </a:ext>
              </a:extLst>
            </p:cNvPr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>
              <a:extLst>
                <a:ext uri="{FF2B5EF4-FFF2-40B4-BE49-F238E27FC236}">
                  <a16:creationId xmlns:a16="http://schemas.microsoft.com/office/drawing/2014/main" id="{A9594CC8-AD67-07A1-9553-9584D064E0DA}"/>
                </a:ext>
              </a:extLst>
            </p:cNvPr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>
              <a:extLst>
                <a:ext uri="{FF2B5EF4-FFF2-40B4-BE49-F238E27FC236}">
                  <a16:creationId xmlns:a16="http://schemas.microsoft.com/office/drawing/2014/main" id="{A35753CD-22A5-B50D-9199-1DAB8F65E953}"/>
                </a:ext>
              </a:extLst>
            </p:cNvPr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>
              <a:extLst>
                <a:ext uri="{FF2B5EF4-FFF2-40B4-BE49-F238E27FC236}">
                  <a16:creationId xmlns:a16="http://schemas.microsoft.com/office/drawing/2014/main" id="{25774AD2-E2E4-71F4-3848-BC297947DC49}"/>
                </a:ext>
              </a:extLst>
            </p:cNvPr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>
              <a:extLst>
                <a:ext uri="{FF2B5EF4-FFF2-40B4-BE49-F238E27FC236}">
                  <a16:creationId xmlns:a16="http://schemas.microsoft.com/office/drawing/2014/main" id="{59BF7DA4-E9F6-541C-B4FC-6FCDAEF65597}"/>
                </a:ext>
              </a:extLst>
            </p:cNvPr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>
              <a:extLst>
                <a:ext uri="{FF2B5EF4-FFF2-40B4-BE49-F238E27FC236}">
                  <a16:creationId xmlns:a16="http://schemas.microsoft.com/office/drawing/2014/main" id="{C5F17BE2-8D3C-75BD-E9C4-900169D03EF1}"/>
                </a:ext>
              </a:extLst>
            </p:cNvPr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>
              <a:extLst>
                <a:ext uri="{FF2B5EF4-FFF2-40B4-BE49-F238E27FC236}">
                  <a16:creationId xmlns:a16="http://schemas.microsoft.com/office/drawing/2014/main" id="{25E6A375-CCCC-1026-D551-E9EF821D67CD}"/>
                </a:ext>
              </a:extLst>
            </p:cNvPr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>
              <a:extLst>
                <a:ext uri="{FF2B5EF4-FFF2-40B4-BE49-F238E27FC236}">
                  <a16:creationId xmlns:a16="http://schemas.microsoft.com/office/drawing/2014/main" id="{1FC8B669-A575-BB85-4181-29FB88E8DC99}"/>
                </a:ext>
              </a:extLst>
            </p:cNvPr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>
              <a:extLst>
                <a:ext uri="{FF2B5EF4-FFF2-40B4-BE49-F238E27FC236}">
                  <a16:creationId xmlns:a16="http://schemas.microsoft.com/office/drawing/2014/main" id="{2256C195-997E-AE09-C96C-A09D1ED29451}"/>
                </a:ext>
              </a:extLst>
            </p:cNvPr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>
              <a:extLst>
                <a:ext uri="{FF2B5EF4-FFF2-40B4-BE49-F238E27FC236}">
                  <a16:creationId xmlns:a16="http://schemas.microsoft.com/office/drawing/2014/main" id="{450743B1-06DB-AE03-7430-CF7BF5DC5AA1}"/>
                </a:ext>
              </a:extLst>
            </p:cNvPr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>
              <a:extLst>
                <a:ext uri="{FF2B5EF4-FFF2-40B4-BE49-F238E27FC236}">
                  <a16:creationId xmlns:a16="http://schemas.microsoft.com/office/drawing/2014/main" id="{1F7EE6BA-2E83-A316-1850-A9714EB7FAF5}"/>
                </a:ext>
              </a:extLst>
            </p:cNvPr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>
              <a:extLst>
                <a:ext uri="{FF2B5EF4-FFF2-40B4-BE49-F238E27FC236}">
                  <a16:creationId xmlns:a16="http://schemas.microsoft.com/office/drawing/2014/main" id="{59EE9D88-4286-3610-2E51-27C2948FC57A}"/>
                </a:ext>
              </a:extLst>
            </p:cNvPr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>
              <a:extLst>
                <a:ext uri="{FF2B5EF4-FFF2-40B4-BE49-F238E27FC236}">
                  <a16:creationId xmlns:a16="http://schemas.microsoft.com/office/drawing/2014/main" id="{91553871-2A7A-E2FF-D2DD-72B35DD1563C}"/>
                </a:ext>
              </a:extLst>
            </p:cNvPr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>
              <a:extLst>
                <a:ext uri="{FF2B5EF4-FFF2-40B4-BE49-F238E27FC236}">
                  <a16:creationId xmlns:a16="http://schemas.microsoft.com/office/drawing/2014/main" id="{914E1DD8-EBD3-1601-00A8-F3A682021D88}"/>
                </a:ext>
              </a:extLst>
            </p:cNvPr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>
              <a:extLst>
                <a:ext uri="{FF2B5EF4-FFF2-40B4-BE49-F238E27FC236}">
                  <a16:creationId xmlns:a16="http://schemas.microsoft.com/office/drawing/2014/main" id="{E8629FE4-99C2-A328-F230-F925CDEC2081}"/>
                </a:ext>
              </a:extLst>
            </p:cNvPr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>
              <a:extLst>
                <a:ext uri="{FF2B5EF4-FFF2-40B4-BE49-F238E27FC236}">
                  <a16:creationId xmlns:a16="http://schemas.microsoft.com/office/drawing/2014/main" id="{6F5CBD3D-2937-2CDD-2706-9A393EB9EFB8}"/>
                </a:ext>
              </a:extLst>
            </p:cNvPr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>
              <a:extLst>
                <a:ext uri="{FF2B5EF4-FFF2-40B4-BE49-F238E27FC236}">
                  <a16:creationId xmlns:a16="http://schemas.microsoft.com/office/drawing/2014/main" id="{B5995B4C-C338-E6C8-D6E7-0F114A8DE6ED}"/>
                </a:ext>
              </a:extLst>
            </p:cNvPr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>
              <a:extLst>
                <a:ext uri="{FF2B5EF4-FFF2-40B4-BE49-F238E27FC236}">
                  <a16:creationId xmlns:a16="http://schemas.microsoft.com/office/drawing/2014/main" id="{45D7EC3F-6DE5-730F-EFE9-3F06F4ACDE37}"/>
                </a:ext>
              </a:extLst>
            </p:cNvPr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>
              <a:extLst>
                <a:ext uri="{FF2B5EF4-FFF2-40B4-BE49-F238E27FC236}">
                  <a16:creationId xmlns:a16="http://schemas.microsoft.com/office/drawing/2014/main" id="{65802A83-958F-2216-80E2-B426D0B14E2E}"/>
                </a:ext>
              </a:extLst>
            </p:cNvPr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>
              <a:extLst>
                <a:ext uri="{FF2B5EF4-FFF2-40B4-BE49-F238E27FC236}">
                  <a16:creationId xmlns:a16="http://schemas.microsoft.com/office/drawing/2014/main" id="{6A9FB58F-E9E0-B01A-269F-9024D45D60CC}"/>
                </a:ext>
              </a:extLst>
            </p:cNvPr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>
              <a:extLst>
                <a:ext uri="{FF2B5EF4-FFF2-40B4-BE49-F238E27FC236}">
                  <a16:creationId xmlns:a16="http://schemas.microsoft.com/office/drawing/2014/main" id="{8EDDAE30-4319-8BA9-75A2-E31C47A9C7B7}"/>
                </a:ext>
              </a:extLst>
            </p:cNvPr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>
              <a:extLst>
                <a:ext uri="{FF2B5EF4-FFF2-40B4-BE49-F238E27FC236}">
                  <a16:creationId xmlns:a16="http://schemas.microsoft.com/office/drawing/2014/main" id="{29382330-A24F-A476-836F-51DC46B1B2B6}"/>
                </a:ext>
              </a:extLst>
            </p:cNvPr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>
              <a:extLst>
                <a:ext uri="{FF2B5EF4-FFF2-40B4-BE49-F238E27FC236}">
                  <a16:creationId xmlns:a16="http://schemas.microsoft.com/office/drawing/2014/main" id="{50182F0D-587E-EB1E-B594-191DE94C3EFC}"/>
                </a:ext>
              </a:extLst>
            </p:cNvPr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>
              <a:extLst>
                <a:ext uri="{FF2B5EF4-FFF2-40B4-BE49-F238E27FC236}">
                  <a16:creationId xmlns:a16="http://schemas.microsoft.com/office/drawing/2014/main" id="{5EEA8E12-D02B-511E-D40B-A011038189CB}"/>
                </a:ext>
              </a:extLst>
            </p:cNvPr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>
              <a:extLst>
                <a:ext uri="{FF2B5EF4-FFF2-40B4-BE49-F238E27FC236}">
                  <a16:creationId xmlns:a16="http://schemas.microsoft.com/office/drawing/2014/main" id="{2ABC3295-7B65-45B9-4666-E1E4749A44F7}"/>
                </a:ext>
              </a:extLst>
            </p:cNvPr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>
              <a:extLst>
                <a:ext uri="{FF2B5EF4-FFF2-40B4-BE49-F238E27FC236}">
                  <a16:creationId xmlns:a16="http://schemas.microsoft.com/office/drawing/2014/main" id="{4C91D8DF-8F9E-D8FF-A0E5-FB90EE16A1A1}"/>
                </a:ext>
              </a:extLst>
            </p:cNvPr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>
              <a:extLst>
                <a:ext uri="{FF2B5EF4-FFF2-40B4-BE49-F238E27FC236}">
                  <a16:creationId xmlns:a16="http://schemas.microsoft.com/office/drawing/2014/main" id="{25F3174F-C848-BAB9-7291-4A2B1534CC1A}"/>
                </a:ext>
              </a:extLst>
            </p:cNvPr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>
              <a:extLst>
                <a:ext uri="{FF2B5EF4-FFF2-40B4-BE49-F238E27FC236}">
                  <a16:creationId xmlns:a16="http://schemas.microsoft.com/office/drawing/2014/main" id="{50E0A29E-1DC9-37AE-3AB6-5A96FD509CB0}"/>
                </a:ext>
              </a:extLst>
            </p:cNvPr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>
              <a:extLst>
                <a:ext uri="{FF2B5EF4-FFF2-40B4-BE49-F238E27FC236}">
                  <a16:creationId xmlns:a16="http://schemas.microsoft.com/office/drawing/2014/main" id="{5FE558FA-DF47-CDF6-46DC-1592AFAE8904}"/>
                </a:ext>
              </a:extLst>
            </p:cNvPr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>
              <a:extLst>
                <a:ext uri="{FF2B5EF4-FFF2-40B4-BE49-F238E27FC236}">
                  <a16:creationId xmlns:a16="http://schemas.microsoft.com/office/drawing/2014/main" id="{008687E4-4420-E448-7DF5-4759B8879A39}"/>
                </a:ext>
              </a:extLst>
            </p:cNvPr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>
              <a:extLst>
                <a:ext uri="{FF2B5EF4-FFF2-40B4-BE49-F238E27FC236}">
                  <a16:creationId xmlns:a16="http://schemas.microsoft.com/office/drawing/2014/main" id="{9CA86418-F581-5B0A-7D83-885D5A3E891B}"/>
                </a:ext>
              </a:extLst>
            </p:cNvPr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>
              <a:extLst>
                <a:ext uri="{FF2B5EF4-FFF2-40B4-BE49-F238E27FC236}">
                  <a16:creationId xmlns:a16="http://schemas.microsoft.com/office/drawing/2014/main" id="{B3DA42A8-0FC7-1AE6-8C23-F7E4023B6A5A}"/>
                </a:ext>
              </a:extLst>
            </p:cNvPr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>
              <a:extLst>
                <a:ext uri="{FF2B5EF4-FFF2-40B4-BE49-F238E27FC236}">
                  <a16:creationId xmlns:a16="http://schemas.microsoft.com/office/drawing/2014/main" id="{E4B24226-FDA5-9E9B-9651-B28328116804}"/>
                </a:ext>
              </a:extLst>
            </p:cNvPr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>
              <a:extLst>
                <a:ext uri="{FF2B5EF4-FFF2-40B4-BE49-F238E27FC236}">
                  <a16:creationId xmlns:a16="http://schemas.microsoft.com/office/drawing/2014/main" id="{092A7A16-1F3F-184E-50E3-6BFFE5BB170C}"/>
                </a:ext>
              </a:extLst>
            </p:cNvPr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>
              <a:extLst>
                <a:ext uri="{FF2B5EF4-FFF2-40B4-BE49-F238E27FC236}">
                  <a16:creationId xmlns:a16="http://schemas.microsoft.com/office/drawing/2014/main" id="{11727799-F57C-DA41-5120-FE55961FA4CF}"/>
                </a:ext>
              </a:extLst>
            </p:cNvPr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>
              <a:extLst>
                <a:ext uri="{FF2B5EF4-FFF2-40B4-BE49-F238E27FC236}">
                  <a16:creationId xmlns:a16="http://schemas.microsoft.com/office/drawing/2014/main" id="{C704AB8A-7345-75BF-E671-9EE1437763BE}"/>
                </a:ext>
              </a:extLst>
            </p:cNvPr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>
              <a:extLst>
                <a:ext uri="{FF2B5EF4-FFF2-40B4-BE49-F238E27FC236}">
                  <a16:creationId xmlns:a16="http://schemas.microsoft.com/office/drawing/2014/main" id="{E85CD4EB-3EC0-F87C-620F-F7E20A56444F}"/>
                </a:ext>
              </a:extLst>
            </p:cNvPr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>
              <a:extLst>
                <a:ext uri="{FF2B5EF4-FFF2-40B4-BE49-F238E27FC236}">
                  <a16:creationId xmlns:a16="http://schemas.microsoft.com/office/drawing/2014/main" id="{2C3DB1AF-C7FA-240F-D8E5-C36829DCE68D}"/>
                </a:ext>
              </a:extLst>
            </p:cNvPr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>
              <a:extLst>
                <a:ext uri="{FF2B5EF4-FFF2-40B4-BE49-F238E27FC236}">
                  <a16:creationId xmlns:a16="http://schemas.microsoft.com/office/drawing/2014/main" id="{77817D19-D7C4-55C1-8669-D3BFEC66A301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>
              <a:extLst>
                <a:ext uri="{FF2B5EF4-FFF2-40B4-BE49-F238E27FC236}">
                  <a16:creationId xmlns:a16="http://schemas.microsoft.com/office/drawing/2014/main" id="{E5A680D4-0A68-D8C6-1176-A5F68B2E1A1C}"/>
                </a:ext>
              </a:extLst>
            </p:cNvPr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>
              <a:extLst>
                <a:ext uri="{FF2B5EF4-FFF2-40B4-BE49-F238E27FC236}">
                  <a16:creationId xmlns:a16="http://schemas.microsoft.com/office/drawing/2014/main" id="{F3B7E17B-16A4-AF0E-5665-CEC1EB45234E}"/>
                </a:ext>
              </a:extLst>
            </p:cNvPr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>
              <a:extLst>
                <a:ext uri="{FF2B5EF4-FFF2-40B4-BE49-F238E27FC236}">
                  <a16:creationId xmlns:a16="http://schemas.microsoft.com/office/drawing/2014/main" id="{412D0A7C-36CD-6040-184A-2F7B47168E99}"/>
                </a:ext>
              </a:extLst>
            </p:cNvPr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>
              <a:extLst>
                <a:ext uri="{FF2B5EF4-FFF2-40B4-BE49-F238E27FC236}">
                  <a16:creationId xmlns:a16="http://schemas.microsoft.com/office/drawing/2014/main" id="{F6ABAF74-8236-7FEF-511B-D4BAE7665BDD}"/>
                </a:ext>
              </a:extLst>
            </p:cNvPr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>
              <a:extLst>
                <a:ext uri="{FF2B5EF4-FFF2-40B4-BE49-F238E27FC236}">
                  <a16:creationId xmlns:a16="http://schemas.microsoft.com/office/drawing/2014/main" id="{9CFD87A9-BAB3-0A68-03F7-A2C636C9828E}"/>
                </a:ext>
              </a:extLst>
            </p:cNvPr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>
              <a:extLst>
                <a:ext uri="{FF2B5EF4-FFF2-40B4-BE49-F238E27FC236}">
                  <a16:creationId xmlns:a16="http://schemas.microsoft.com/office/drawing/2014/main" id="{17507620-B197-3951-03E0-DDF19F363DC5}"/>
                </a:ext>
              </a:extLst>
            </p:cNvPr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>
              <a:extLst>
                <a:ext uri="{FF2B5EF4-FFF2-40B4-BE49-F238E27FC236}">
                  <a16:creationId xmlns:a16="http://schemas.microsoft.com/office/drawing/2014/main" id="{09AB4586-37E4-726A-6881-37E75C150BA8}"/>
                </a:ext>
              </a:extLst>
            </p:cNvPr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>
              <a:extLst>
                <a:ext uri="{FF2B5EF4-FFF2-40B4-BE49-F238E27FC236}">
                  <a16:creationId xmlns:a16="http://schemas.microsoft.com/office/drawing/2014/main" id="{E6B50423-10A3-02C9-3889-C9D9003A94F9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>
              <a:extLst>
                <a:ext uri="{FF2B5EF4-FFF2-40B4-BE49-F238E27FC236}">
                  <a16:creationId xmlns:a16="http://schemas.microsoft.com/office/drawing/2014/main" id="{45EACC1D-7CE1-54AA-EFD9-B3D9F1D347A2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>
              <a:extLst>
                <a:ext uri="{FF2B5EF4-FFF2-40B4-BE49-F238E27FC236}">
                  <a16:creationId xmlns:a16="http://schemas.microsoft.com/office/drawing/2014/main" id="{7B554012-D3A9-F14E-E3AD-9DDB747A814D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>
              <a:extLst>
                <a:ext uri="{FF2B5EF4-FFF2-40B4-BE49-F238E27FC236}">
                  <a16:creationId xmlns:a16="http://schemas.microsoft.com/office/drawing/2014/main" id="{327560C8-CCD0-393C-CB3C-ABBB5984FB07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>
              <a:extLst>
                <a:ext uri="{FF2B5EF4-FFF2-40B4-BE49-F238E27FC236}">
                  <a16:creationId xmlns:a16="http://schemas.microsoft.com/office/drawing/2014/main" id="{EA3359EF-022C-51E4-983A-6F16C5253312}"/>
                </a:ext>
              </a:extLst>
            </p:cNvPr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>
              <a:extLst>
                <a:ext uri="{FF2B5EF4-FFF2-40B4-BE49-F238E27FC236}">
                  <a16:creationId xmlns:a16="http://schemas.microsoft.com/office/drawing/2014/main" id="{4924537A-64F2-9877-CD34-6FA5149C6607}"/>
                </a:ext>
              </a:extLst>
            </p:cNvPr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>
              <a:extLst>
                <a:ext uri="{FF2B5EF4-FFF2-40B4-BE49-F238E27FC236}">
                  <a16:creationId xmlns:a16="http://schemas.microsoft.com/office/drawing/2014/main" id="{09B3FFE0-0469-05F0-7A45-880963491476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>
              <a:extLst>
                <a:ext uri="{FF2B5EF4-FFF2-40B4-BE49-F238E27FC236}">
                  <a16:creationId xmlns:a16="http://schemas.microsoft.com/office/drawing/2014/main" id="{B2BAEE1A-1F5D-B9C2-19EA-51471D16706C}"/>
                </a:ext>
              </a:extLst>
            </p:cNvPr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>
              <a:extLst>
                <a:ext uri="{FF2B5EF4-FFF2-40B4-BE49-F238E27FC236}">
                  <a16:creationId xmlns:a16="http://schemas.microsoft.com/office/drawing/2014/main" id="{312EAE5A-83E8-CCBF-8E4A-4583AEC2E132}"/>
                </a:ext>
              </a:extLst>
            </p:cNvPr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>
              <a:extLst>
                <a:ext uri="{FF2B5EF4-FFF2-40B4-BE49-F238E27FC236}">
                  <a16:creationId xmlns:a16="http://schemas.microsoft.com/office/drawing/2014/main" id="{644CE38D-6D82-6F0D-4D6A-4BBD3F5B0E00}"/>
                </a:ext>
              </a:extLst>
            </p:cNvPr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>
              <a:extLst>
                <a:ext uri="{FF2B5EF4-FFF2-40B4-BE49-F238E27FC236}">
                  <a16:creationId xmlns:a16="http://schemas.microsoft.com/office/drawing/2014/main" id="{BC9FF2AD-9EF9-4519-4805-E99C88A7BC9E}"/>
                </a:ext>
              </a:extLst>
            </p:cNvPr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>
              <a:extLst>
                <a:ext uri="{FF2B5EF4-FFF2-40B4-BE49-F238E27FC236}">
                  <a16:creationId xmlns:a16="http://schemas.microsoft.com/office/drawing/2014/main" id="{41DC6857-1850-B2F3-33AD-96DA75E857BD}"/>
                </a:ext>
              </a:extLst>
            </p:cNvPr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>
              <a:extLst>
                <a:ext uri="{FF2B5EF4-FFF2-40B4-BE49-F238E27FC236}">
                  <a16:creationId xmlns:a16="http://schemas.microsoft.com/office/drawing/2014/main" id="{755095A8-5718-D6A4-463E-DCD66C277EF6}"/>
                </a:ext>
              </a:extLst>
            </p:cNvPr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>
              <a:extLst>
                <a:ext uri="{FF2B5EF4-FFF2-40B4-BE49-F238E27FC236}">
                  <a16:creationId xmlns:a16="http://schemas.microsoft.com/office/drawing/2014/main" id="{20C12952-3CA6-B7F3-D308-48061F807B06}"/>
                </a:ext>
              </a:extLst>
            </p:cNvPr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>
              <a:extLst>
                <a:ext uri="{FF2B5EF4-FFF2-40B4-BE49-F238E27FC236}">
                  <a16:creationId xmlns:a16="http://schemas.microsoft.com/office/drawing/2014/main" id="{4BC0EC74-D089-7BC2-530E-54EF81F1E4D5}"/>
                </a:ext>
              </a:extLst>
            </p:cNvPr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>
              <a:extLst>
                <a:ext uri="{FF2B5EF4-FFF2-40B4-BE49-F238E27FC236}">
                  <a16:creationId xmlns:a16="http://schemas.microsoft.com/office/drawing/2014/main" id="{A8716B2B-2A24-5D76-366E-B62B9246045A}"/>
                </a:ext>
              </a:extLst>
            </p:cNvPr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>
              <a:extLst>
                <a:ext uri="{FF2B5EF4-FFF2-40B4-BE49-F238E27FC236}">
                  <a16:creationId xmlns:a16="http://schemas.microsoft.com/office/drawing/2014/main" id="{4F5642CE-D834-9185-45CA-37752565A106}"/>
                </a:ext>
              </a:extLst>
            </p:cNvPr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>
              <a:extLst>
                <a:ext uri="{FF2B5EF4-FFF2-40B4-BE49-F238E27FC236}">
                  <a16:creationId xmlns:a16="http://schemas.microsoft.com/office/drawing/2014/main" id="{8BEFEB8D-0494-3227-7DF8-FAC3FBAB3681}"/>
                </a:ext>
              </a:extLst>
            </p:cNvPr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>
              <a:extLst>
                <a:ext uri="{FF2B5EF4-FFF2-40B4-BE49-F238E27FC236}">
                  <a16:creationId xmlns:a16="http://schemas.microsoft.com/office/drawing/2014/main" id="{C799B733-3BAC-714F-9E33-5048B720D4DA}"/>
                </a:ext>
              </a:extLst>
            </p:cNvPr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>
              <a:extLst>
                <a:ext uri="{FF2B5EF4-FFF2-40B4-BE49-F238E27FC236}">
                  <a16:creationId xmlns:a16="http://schemas.microsoft.com/office/drawing/2014/main" id="{A7EC923D-3405-06D8-A02D-613D0CFC3467}"/>
                </a:ext>
              </a:extLst>
            </p:cNvPr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>
              <a:extLst>
                <a:ext uri="{FF2B5EF4-FFF2-40B4-BE49-F238E27FC236}">
                  <a16:creationId xmlns:a16="http://schemas.microsoft.com/office/drawing/2014/main" id="{18080E28-3368-9E3E-3F5B-53478F6E9E3E}"/>
                </a:ext>
              </a:extLst>
            </p:cNvPr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>
              <a:extLst>
                <a:ext uri="{FF2B5EF4-FFF2-40B4-BE49-F238E27FC236}">
                  <a16:creationId xmlns:a16="http://schemas.microsoft.com/office/drawing/2014/main" id="{5746B8BD-A76E-9260-C447-EBD7C1FD8E33}"/>
                </a:ext>
              </a:extLst>
            </p:cNvPr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>
              <a:extLst>
                <a:ext uri="{FF2B5EF4-FFF2-40B4-BE49-F238E27FC236}">
                  <a16:creationId xmlns:a16="http://schemas.microsoft.com/office/drawing/2014/main" id="{81D59CF1-937F-6034-D720-6C68C83559C4}"/>
                </a:ext>
              </a:extLst>
            </p:cNvPr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>
              <a:extLst>
                <a:ext uri="{FF2B5EF4-FFF2-40B4-BE49-F238E27FC236}">
                  <a16:creationId xmlns:a16="http://schemas.microsoft.com/office/drawing/2014/main" id="{4C2E5A1D-36A9-A85E-005D-05005E1DF334}"/>
                </a:ext>
              </a:extLst>
            </p:cNvPr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>
              <a:extLst>
                <a:ext uri="{FF2B5EF4-FFF2-40B4-BE49-F238E27FC236}">
                  <a16:creationId xmlns:a16="http://schemas.microsoft.com/office/drawing/2014/main" id="{85C54012-5024-CC52-F424-294398D57237}"/>
                </a:ext>
              </a:extLst>
            </p:cNvPr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>
              <a:extLst>
                <a:ext uri="{FF2B5EF4-FFF2-40B4-BE49-F238E27FC236}">
                  <a16:creationId xmlns:a16="http://schemas.microsoft.com/office/drawing/2014/main" id="{63E1C586-2A02-8104-0876-AC36E6F2CA03}"/>
                </a:ext>
              </a:extLst>
            </p:cNvPr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>
              <a:extLst>
                <a:ext uri="{FF2B5EF4-FFF2-40B4-BE49-F238E27FC236}">
                  <a16:creationId xmlns:a16="http://schemas.microsoft.com/office/drawing/2014/main" id="{8D327E54-62CD-974C-D669-CA48B3D29538}"/>
                </a:ext>
              </a:extLst>
            </p:cNvPr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>
              <a:extLst>
                <a:ext uri="{FF2B5EF4-FFF2-40B4-BE49-F238E27FC236}">
                  <a16:creationId xmlns:a16="http://schemas.microsoft.com/office/drawing/2014/main" id="{7E6A470E-E8EC-45FE-CA52-37B8F196AFD0}"/>
                </a:ext>
              </a:extLst>
            </p:cNvPr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>
              <a:extLst>
                <a:ext uri="{FF2B5EF4-FFF2-40B4-BE49-F238E27FC236}">
                  <a16:creationId xmlns:a16="http://schemas.microsoft.com/office/drawing/2014/main" id="{57ECB178-B7F6-FA80-25A3-1679E077B4FC}"/>
                </a:ext>
              </a:extLst>
            </p:cNvPr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>
              <a:extLst>
                <a:ext uri="{FF2B5EF4-FFF2-40B4-BE49-F238E27FC236}">
                  <a16:creationId xmlns:a16="http://schemas.microsoft.com/office/drawing/2014/main" id="{56204C8E-FCF4-603A-5F70-60E52643C58C}"/>
                </a:ext>
              </a:extLst>
            </p:cNvPr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>
              <a:extLst>
                <a:ext uri="{FF2B5EF4-FFF2-40B4-BE49-F238E27FC236}">
                  <a16:creationId xmlns:a16="http://schemas.microsoft.com/office/drawing/2014/main" id="{90FA8288-E76A-79B9-9673-AC84CC3C2F02}"/>
                </a:ext>
              </a:extLst>
            </p:cNvPr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>
              <a:extLst>
                <a:ext uri="{FF2B5EF4-FFF2-40B4-BE49-F238E27FC236}">
                  <a16:creationId xmlns:a16="http://schemas.microsoft.com/office/drawing/2014/main" id="{AF6157D0-D735-BE6B-A664-33CC336EB937}"/>
                </a:ext>
              </a:extLst>
            </p:cNvPr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>
              <a:extLst>
                <a:ext uri="{FF2B5EF4-FFF2-40B4-BE49-F238E27FC236}">
                  <a16:creationId xmlns:a16="http://schemas.microsoft.com/office/drawing/2014/main" id="{33D3D2C6-CC0A-24BE-937C-F039BB7DE9A2}"/>
                </a:ext>
              </a:extLst>
            </p:cNvPr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>
              <a:extLst>
                <a:ext uri="{FF2B5EF4-FFF2-40B4-BE49-F238E27FC236}">
                  <a16:creationId xmlns:a16="http://schemas.microsoft.com/office/drawing/2014/main" id="{799B89D2-D86A-6816-D77A-8590B16F774F}"/>
                </a:ext>
              </a:extLst>
            </p:cNvPr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>
              <a:extLst>
                <a:ext uri="{FF2B5EF4-FFF2-40B4-BE49-F238E27FC236}">
                  <a16:creationId xmlns:a16="http://schemas.microsoft.com/office/drawing/2014/main" id="{2780F8C9-CBEA-03F7-6300-D73AF07E3819}"/>
                </a:ext>
              </a:extLst>
            </p:cNvPr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>
              <a:extLst>
                <a:ext uri="{FF2B5EF4-FFF2-40B4-BE49-F238E27FC236}">
                  <a16:creationId xmlns:a16="http://schemas.microsoft.com/office/drawing/2014/main" id="{43D58010-7202-DC34-390D-9901CF1FE70E}"/>
                </a:ext>
              </a:extLst>
            </p:cNvPr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>
              <a:extLst>
                <a:ext uri="{FF2B5EF4-FFF2-40B4-BE49-F238E27FC236}">
                  <a16:creationId xmlns:a16="http://schemas.microsoft.com/office/drawing/2014/main" id="{2EB60079-D842-F277-978E-64E9225BE05D}"/>
                </a:ext>
              </a:extLst>
            </p:cNvPr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>
              <a:extLst>
                <a:ext uri="{FF2B5EF4-FFF2-40B4-BE49-F238E27FC236}">
                  <a16:creationId xmlns:a16="http://schemas.microsoft.com/office/drawing/2014/main" id="{57C64B68-E066-CABC-91DB-C4648C2E68D1}"/>
                </a:ext>
              </a:extLst>
            </p:cNvPr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>
              <a:extLst>
                <a:ext uri="{FF2B5EF4-FFF2-40B4-BE49-F238E27FC236}">
                  <a16:creationId xmlns:a16="http://schemas.microsoft.com/office/drawing/2014/main" id="{186E6A64-A469-DDA3-2956-95AA525D4C4F}"/>
                </a:ext>
              </a:extLst>
            </p:cNvPr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>
              <a:extLst>
                <a:ext uri="{FF2B5EF4-FFF2-40B4-BE49-F238E27FC236}">
                  <a16:creationId xmlns:a16="http://schemas.microsoft.com/office/drawing/2014/main" id="{0196F769-FE20-E079-9C64-B7C5383CA26A}"/>
                </a:ext>
              </a:extLst>
            </p:cNvPr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>
              <a:extLst>
                <a:ext uri="{FF2B5EF4-FFF2-40B4-BE49-F238E27FC236}">
                  <a16:creationId xmlns:a16="http://schemas.microsoft.com/office/drawing/2014/main" id="{6D30A971-6689-11FD-46B6-3543234F7DA1}"/>
                </a:ext>
              </a:extLst>
            </p:cNvPr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>
              <a:extLst>
                <a:ext uri="{FF2B5EF4-FFF2-40B4-BE49-F238E27FC236}">
                  <a16:creationId xmlns:a16="http://schemas.microsoft.com/office/drawing/2014/main" id="{67E54A12-0FFF-1D2D-45BC-0EF25DC6231D}"/>
                </a:ext>
              </a:extLst>
            </p:cNvPr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>
              <a:extLst>
                <a:ext uri="{FF2B5EF4-FFF2-40B4-BE49-F238E27FC236}">
                  <a16:creationId xmlns:a16="http://schemas.microsoft.com/office/drawing/2014/main" id="{D356BEF3-0275-9E1E-4DEF-6E761AEADB12}"/>
                </a:ext>
              </a:extLst>
            </p:cNvPr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>
              <a:extLst>
                <a:ext uri="{FF2B5EF4-FFF2-40B4-BE49-F238E27FC236}">
                  <a16:creationId xmlns:a16="http://schemas.microsoft.com/office/drawing/2014/main" id="{D7916A84-D5A3-EDBD-6CBB-51B88FE218EB}"/>
                </a:ext>
              </a:extLst>
            </p:cNvPr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>
              <a:extLst>
                <a:ext uri="{FF2B5EF4-FFF2-40B4-BE49-F238E27FC236}">
                  <a16:creationId xmlns:a16="http://schemas.microsoft.com/office/drawing/2014/main" id="{F028A370-7233-80CF-9583-3B728B0F20CF}"/>
                </a:ext>
              </a:extLst>
            </p:cNvPr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>
              <a:extLst>
                <a:ext uri="{FF2B5EF4-FFF2-40B4-BE49-F238E27FC236}">
                  <a16:creationId xmlns:a16="http://schemas.microsoft.com/office/drawing/2014/main" id="{15282AA5-A0B8-0C41-4489-CF4B7FFBE1FB}"/>
                </a:ext>
              </a:extLst>
            </p:cNvPr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>
              <a:extLst>
                <a:ext uri="{FF2B5EF4-FFF2-40B4-BE49-F238E27FC236}">
                  <a16:creationId xmlns:a16="http://schemas.microsoft.com/office/drawing/2014/main" id="{53A7A8C2-9C71-3CDD-63EE-479552649CEA}"/>
                </a:ext>
              </a:extLst>
            </p:cNvPr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>
              <a:extLst>
                <a:ext uri="{FF2B5EF4-FFF2-40B4-BE49-F238E27FC236}">
                  <a16:creationId xmlns:a16="http://schemas.microsoft.com/office/drawing/2014/main" id="{8D58EA3E-2864-E034-4A3C-41843C1F3E4D}"/>
                </a:ext>
              </a:extLst>
            </p:cNvPr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>
              <a:extLst>
                <a:ext uri="{FF2B5EF4-FFF2-40B4-BE49-F238E27FC236}">
                  <a16:creationId xmlns:a16="http://schemas.microsoft.com/office/drawing/2014/main" id="{63C7FC86-217A-AF0E-32E3-83010D345EE9}"/>
                </a:ext>
              </a:extLst>
            </p:cNvPr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>
              <a:extLst>
                <a:ext uri="{FF2B5EF4-FFF2-40B4-BE49-F238E27FC236}">
                  <a16:creationId xmlns:a16="http://schemas.microsoft.com/office/drawing/2014/main" id="{DCFD6566-8FD7-05A9-CE14-8777264CDC5B}"/>
                </a:ext>
              </a:extLst>
            </p:cNvPr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>
              <a:extLst>
                <a:ext uri="{FF2B5EF4-FFF2-40B4-BE49-F238E27FC236}">
                  <a16:creationId xmlns:a16="http://schemas.microsoft.com/office/drawing/2014/main" id="{81CE34EF-C54F-0AF9-838B-CB4B0148FB1F}"/>
                </a:ext>
              </a:extLst>
            </p:cNvPr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>
              <a:extLst>
                <a:ext uri="{FF2B5EF4-FFF2-40B4-BE49-F238E27FC236}">
                  <a16:creationId xmlns:a16="http://schemas.microsoft.com/office/drawing/2014/main" id="{37989E87-3ADC-E853-63F8-870FF4DB25B8}"/>
                </a:ext>
              </a:extLst>
            </p:cNvPr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>
              <a:extLst>
                <a:ext uri="{FF2B5EF4-FFF2-40B4-BE49-F238E27FC236}">
                  <a16:creationId xmlns:a16="http://schemas.microsoft.com/office/drawing/2014/main" id="{D0A15631-686C-BAFA-DDDA-2100EDF56FEB}"/>
                </a:ext>
              </a:extLst>
            </p:cNvPr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>
              <a:extLst>
                <a:ext uri="{FF2B5EF4-FFF2-40B4-BE49-F238E27FC236}">
                  <a16:creationId xmlns:a16="http://schemas.microsoft.com/office/drawing/2014/main" id="{152A2053-FC38-32DA-06EF-36AFDA85B641}"/>
                </a:ext>
              </a:extLst>
            </p:cNvPr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>
              <a:extLst>
                <a:ext uri="{FF2B5EF4-FFF2-40B4-BE49-F238E27FC236}">
                  <a16:creationId xmlns:a16="http://schemas.microsoft.com/office/drawing/2014/main" id="{2302C7A6-984E-1711-63F2-0001EC605F99}"/>
                </a:ext>
              </a:extLst>
            </p:cNvPr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>
              <a:extLst>
                <a:ext uri="{FF2B5EF4-FFF2-40B4-BE49-F238E27FC236}">
                  <a16:creationId xmlns:a16="http://schemas.microsoft.com/office/drawing/2014/main" id="{8DAA3902-7919-4498-D817-FCB8536EB97E}"/>
                </a:ext>
              </a:extLst>
            </p:cNvPr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>
              <a:extLst>
                <a:ext uri="{FF2B5EF4-FFF2-40B4-BE49-F238E27FC236}">
                  <a16:creationId xmlns:a16="http://schemas.microsoft.com/office/drawing/2014/main" id="{7C35452E-89AE-03CC-78A9-3ABE96100BFE}"/>
                </a:ext>
              </a:extLst>
            </p:cNvPr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>
              <a:extLst>
                <a:ext uri="{FF2B5EF4-FFF2-40B4-BE49-F238E27FC236}">
                  <a16:creationId xmlns:a16="http://schemas.microsoft.com/office/drawing/2014/main" id="{62A9E614-9531-43DC-CEBE-61E84C87381B}"/>
                </a:ext>
              </a:extLst>
            </p:cNvPr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>
              <a:extLst>
                <a:ext uri="{FF2B5EF4-FFF2-40B4-BE49-F238E27FC236}">
                  <a16:creationId xmlns:a16="http://schemas.microsoft.com/office/drawing/2014/main" id="{3B79A16D-7DBC-7B8A-7F8F-24364DD754F2}"/>
                </a:ext>
              </a:extLst>
            </p:cNvPr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>
              <a:extLst>
                <a:ext uri="{FF2B5EF4-FFF2-40B4-BE49-F238E27FC236}">
                  <a16:creationId xmlns:a16="http://schemas.microsoft.com/office/drawing/2014/main" id="{2DE4D51F-0473-3530-C05F-FE5D6B3AA882}"/>
                </a:ext>
              </a:extLst>
            </p:cNvPr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>
              <a:extLst>
                <a:ext uri="{FF2B5EF4-FFF2-40B4-BE49-F238E27FC236}">
                  <a16:creationId xmlns:a16="http://schemas.microsoft.com/office/drawing/2014/main" id="{16E27119-F511-7C81-FFCD-9C50E264126F}"/>
                </a:ext>
              </a:extLst>
            </p:cNvPr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>
              <a:extLst>
                <a:ext uri="{FF2B5EF4-FFF2-40B4-BE49-F238E27FC236}">
                  <a16:creationId xmlns:a16="http://schemas.microsoft.com/office/drawing/2014/main" id="{9A72EDB0-70C5-8582-C87B-417DCE7F3015}"/>
                </a:ext>
              </a:extLst>
            </p:cNvPr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>
              <a:extLst>
                <a:ext uri="{FF2B5EF4-FFF2-40B4-BE49-F238E27FC236}">
                  <a16:creationId xmlns:a16="http://schemas.microsoft.com/office/drawing/2014/main" id="{76C50955-C7F1-4973-F6C3-D73089B4C2B0}"/>
                </a:ext>
              </a:extLst>
            </p:cNvPr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>
              <a:extLst>
                <a:ext uri="{FF2B5EF4-FFF2-40B4-BE49-F238E27FC236}">
                  <a16:creationId xmlns:a16="http://schemas.microsoft.com/office/drawing/2014/main" id="{110167CF-3EC4-1D65-6637-2DFE5823515C}"/>
                </a:ext>
              </a:extLst>
            </p:cNvPr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>
              <a:extLst>
                <a:ext uri="{FF2B5EF4-FFF2-40B4-BE49-F238E27FC236}">
                  <a16:creationId xmlns:a16="http://schemas.microsoft.com/office/drawing/2014/main" id="{0AFB6D76-7A8A-004D-D7BA-4119D7F27E86}"/>
                </a:ext>
              </a:extLst>
            </p:cNvPr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>
              <a:extLst>
                <a:ext uri="{FF2B5EF4-FFF2-40B4-BE49-F238E27FC236}">
                  <a16:creationId xmlns:a16="http://schemas.microsoft.com/office/drawing/2014/main" id="{BF38E7E9-B5AF-9ED9-46FD-66D8D0D3C244}"/>
                </a:ext>
              </a:extLst>
            </p:cNvPr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>
              <a:extLst>
                <a:ext uri="{FF2B5EF4-FFF2-40B4-BE49-F238E27FC236}">
                  <a16:creationId xmlns:a16="http://schemas.microsoft.com/office/drawing/2014/main" id="{BE6D8525-642E-CC01-E94F-F8673DD61BC1}"/>
                </a:ext>
              </a:extLst>
            </p:cNvPr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>
              <a:extLst>
                <a:ext uri="{FF2B5EF4-FFF2-40B4-BE49-F238E27FC236}">
                  <a16:creationId xmlns:a16="http://schemas.microsoft.com/office/drawing/2014/main" id="{45B9C040-E9FE-DF90-917E-CF50CCCFA633}"/>
                </a:ext>
              </a:extLst>
            </p:cNvPr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>
              <a:extLst>
                <a:ext uri="{FF2B5EF4-FFF2-40B4-BE49-F238E27FC236}">
                  <a16:creationId xmlns:a16="http://schemas.microsoft.com/office/drawing/2014/main" id="{09A57110-DC88-C413-51B7-BE917B7453E9}"/>
                </a:ext>
              </a:extLst>
            </p:cNvPr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>
              <a:extLst>
                <a:ext uri="{FF2B5EF4-FFF2-40B4-BE49-F238E27FC236}">
                  <a16:creationId xmlns:a16="http://schemas.microsoft.com/office/drawing/2014/main" id="{2CE15CC0-683D-20D7-BF46-276654646905}"/>
                </a:ext>
              </a:extLst>
            </p:cNvPr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>
              <a:extLst>
                <a:ext uri="{FF2B5EF4-FFF2-40B4-BE49-F238E27FC236}">
                  <a16:creationId xmlns:a16="http://schemas.microsoft.com/office/drawing/2014/main" id="{66E5BE81-35E5-A612-1DFC-A854E09D72C9}"/>
                </a:ext>
              </a:extLst>
            </p:cNvPr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>
              <a:extLst>
                <a:ext uri="{FF2B5EF4-FFF2-40B4-BE49-F238E27FC236}">
                  <a16:creationId xmlns:a16="http://schemas.microsoft.com/office/drawing/2014/main" id="{7BB32FD5-BDFA-0B40-3F4B-6C725AF89F01}"/>
                </a:ext>
              </a:extLst>
            </p:cNvPr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>
              <a:extLst>
                <a:ext uri="{FF2B5EF4-FFF2-40B4-BE49-F238E27FC236}">
                  <a16:creationId xmlns:a16="http://schemas.microsoft.com/office/drawing/2014/main" id="{A21D8358-B33A-AAA4-36F7-484BF978B40E}"/>
                </a:ext>
              </a:extLst>
            </p:cNvPr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>
              <a:extLst>
                <a:ext uri="{FF2B5EF4-FFF2-40B4-BE49-F238E27FC236}">
                  <a16:creationId xmlns:a16="http://schemas.microsoft.com/office/drawing/2014/main" id="{EE2799D9-9D79-65B0-C365-0D5EEEA9C239}"/>
                </a:ext>
              </a:extLst>
            </p:cNvPr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>
              <a:extLst>
                <a:ext uri="{FF2B5EF4-FFF2-40B4-BE49-F238E27FC236}">
                  <a16:creationId xmlns:a16="http://schemas.microsoft.com/office/drawing/2014/main" id="{B3B57D66-47EA-476B-81CD-7C778FF410C1}"/>
                </a:ext>
              </a:extLst>
            </p:cNvPr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>
              <a:extLst>
                <a:ext uri="{FF2B5EF4-FFF2-40B4-BE49-F238E27FC236}">
                  <a16:creationId xmlns:a16="http://schemas.microsoft.com/office/drawing/2014/main" id="{743F45E4-115B-0B82-7A0E-8AE5F1AE588D}"/>
                </a:ext>
              </a:extLst>
            </p:cNvPr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>
              <a:extLst>
                <a:ext uri="{FF2B5EF4-FFF2-40B4-BE49-F238E27FC236}">
                  <a16:creationId xmlns:a16="http://schemas.microsoft.com/office/drawing/2014/main" id="{D5C79EA0-A6FF-6D81-164B-8DBC161B88EF}"/>
                </a:ext>
              </a:extLst>
            </p:cNvPr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>
              <a:extLst>
                <a:ext uri="{FF2B5EF4-FFF2-40B4-BE49-F238E27FC236}">
                  <a16:creationId xmlns:a16="http://schemas.microsoft.com/office/drawing/2014/main" id="{07305808-65AF-4B0D-AC5C-BCF2B8B6AC8F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>
              <a:extLst>
                <a:ext uri="{FF2B5EF4-FFF2-40B4-BE49-F238E27FC236}">
                  <a16:creationId xmlns:a16="http://schemas.microsoft.com/office/drawing/2014/main" id="{4692AC20-9A74-8A41-797C-D77CEB7C4301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>
              <a:extLst>
                <a:ext uri="{FF2B5EF4-FFF2-40B4-BE49-F238E27FC236}">
                  <a16:creationId xmlns:a16="http://schemas.microsoft.com/office/drawing/2014/main" id="{E4176C3B-0A69-2519-2977-5A164FDC18B3}"/>
                </a:ext>
              </a:extLst>
            </p:cNvPr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>
              <a:extLst>
                <a:ext uri="{FF2B5EF4-FFF2-40B4-BE49-F238E27FC236}">
                  <a16:creationId xmlns:a16="http://schemas.microsoft.com/office/drawing/2014/main" id="{DABCAD18-47EF-E5AF-7D6C-E608C8051F03}"/>
                </a:ext>
              </a:extLst>
            </p:cNvPr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>
              <a:extLst>
                <a:ext uri="{FF2B5EF4-FFF2-40B4-BE49-F238E27FC236}">
                  <a16:creationId xmlns:a16="http://schemas.microsoft.com/office/drawing/2014/main" id="{84D6DBBB-769B-1A53-8A8F-E5B0641B3533}"/>
                </a:ext>
              </a:extLst>
            </p:cNvPr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>
              <a:extLst>
                <a:ext uri="{FF2B5EF4-FFF2-40B4-BE49-F238E27FC236}">
                  <a16:creationId xmlns:a16="http://schemas.microsoft.com/office/drawing/2014/main" id="{734F06C1-C6E3-80F6-95C5-248A69E4C2F4}"/>
                </a:ext>
              </a:extLst>
            </p:cNvPr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>
              <a:extLst>
                <a:ext uri="{FF2B5EF4-FFF2-40B4-BE49-F238E27FC236}">
                  <a16:creationId xmlns:a16="http://schemas.microsoft.com/office/drawing/2014/main" id="{58BF2350-1047-DBF1-937B-8801D0F75770}"/>
                </a:ext>
              </a:extLst>
            </p:cNvPr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>
              <a:extLst>
                <a:ext uri="{FF2B5EF4-FFF2-40B4-BE49-F238E27FC236}">
                  <a16:creationId xmlns:a16="http://schemas.microsoft.com/office/drawing/2014/main" id="{4FC23790-05D4-93EA-E101-E25198BA4CA4}"/>
                </a:ext>
              </a:extLst>
            </p:cNvPr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>
              <a:extLst>
                <a:ext uri="{FF2B5EF4-FFF2-40B4-BE49-F238E27FC236}">
                  <a16:creationId xmlns:a16="http://schemas.microsoft.com/office/drawing/2014/main" id="{39C3D038-5026-274E-DFE8-FE407F98B096}"/>
                </a:ext>
              </a:extLst>
            </p:cNvPr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>
              <a:extLst>
                <a:ext uri="{FF2B5EF4-FFF2-40B4-BE49-F238E27FC236}">
                  <a16:creationId xmlns:a16="http://schemas.microsoft.com/office/drawing/2014/main" id="{3378765B-B29E-594A-964B-18A58615370D}"/>
                </a:ext>
              </a:extLst>
            </p:cNvPr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>
              <a:extLst>
                <a:ext uri="{FF2B5EF4-FFF2-40B4-BE49-F238E27FC236}">
                  <a16:creationId xmlns:a16="http://schemas.microsoft.com/office/drawing/2014/main" id="{732731E9-C909-9C40-0DAB-87CB3E40AFFE}"/>
                </a:ext>
              </a:extLst>
            </p:cNvPr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>
              <a:extLst>
                <a:ext uri="{FF2B5EF4-FFF2-40B4-BE49-F238E27FC236}">
                  <a16:creationId xmlns:a16="http://schemas.microsoft.com/office/drawing/2014/main" id="{7A51726D-00E8-DC7B-B0E4-FBFEACFC97CE}"/>
                </a:ext>
              </a:extLst>
            </p:cNvPr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>
              <a:extLst>
                <a:ext uri="{FF2B5EF4-FFF2-40B4-BE49-F238E27FC236}">
                  <a16:creationId xmlns:a16="http://schemas.microsoft.com/office/drawing/2014/main" id="{91C6CDAF-4F6A-D1AF-27EC-989E19C91DA3}"/>
                </a:ext>
              </a:extLst>
            </p:cNvPr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>
              <a:extLst>
                <a:ext uri="{FF2B5EF4-FFF2-40B4-BE49-F238E27FC236}">
                  <a16:creationId xmlns:a16="http://schemas.microsoft.com/office/drawing/2014/main" id="{34B59A9D-20F3-2E11-11F8-2E5591FDC8DE}"/>
                </a:ext>
              </a:extLst>
            </p:cNvPr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>
              <a:extLst>
                <a:ext uri="{FF2B5EF4-FFF2-40B4-BE49-F238E27FC236}">
                  <a16:creationId xmlns:a16="http://schemas.microsoft.com/office/drawing/2014/main" id="{1775A531-2AF0-6BE9-0590-528C4F124147}"/>
                </a:ext>
              </a:extLst>
            </p:cNvPr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>
              <a:extLst>
                <a:ext uri="{FF2B5EF4-FFF2-40B4-BE49-F238E27FC236}">
                  <a16:creationId xmlns:a16="http://schemas.microsoft.com/office/drawing/2014/main" id="{7A76DE50-AFCA-C899-9218-793BE181E05F}"/>
                </a:ext>
              </a:extLst>
            </p:cNvPr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>
              <a:extLst>
                <a:ext uri="{FF2B5EF4-FFF2-40B4-BE49-F238E27FC236}">
                  <a16:creationId xmlns:a16="http://schemas.microsoft.com/office/drawing/2014/main" id="{EDD047C2-3C5D-EB2D-B95C-2C9FF5FFEDB5}"/>
                </a:ext>
              </a:extLst>
            </p:cNvPr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>
              <a:extLst>
                <a:ext uri="{FF2B5EF4-FFF2-40B4-BE49-F238E27FC236}">
                  <a16:creationId xmlns:a16="http://schemas.microsoft.com/office/drawing/2014/main" id="{7878D1ED-C2F8-AB6C-6B3D-163FC77DE123}"/>
                </a:ext>
              </a:extLst>
            </p:cNvPr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>
              <a:extLst>
                <a:ext uri="{FF2B5EF4-FFF2-40B4-BE49-F238E27FC236}">
                  <a16:creationId xmlns:a16="http://schemas.microsoft.com/office/drawing/2014/main" id="{18D1CB94-A188-2016-E9EF-D183C1D59BA0}"/>
                </a:ext>
              </a:extLst>
            </p:cNvPr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>
              <a:extLst>
                <a:ext uri="{FF2B5EF4-FFF2-40B4-BE49-F238E27FC236}">
                  <a16:creationId xmlns:a16="http://schemas.microsoft.com/office/drawing/2014/main" id="{FA999837-ABF9-A09E-A543-06E5BF3082E4}"/>
                </a:ext>
              </a:extLst>
            </p:cNvPr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>
              <a:extLst>
                <a:ext uri="{FF2B5EF4-FFF2-40B4-BE49-F238E27FC236}">
                  <a16:creationId xmlns:a16="http://schemas.microsoft.com/office/drawing/2014/main" id="{485FBA43-B630-AB64-509B-786EC2CBA588}"/>
                </a:ext>
              </a:extLst>
            </p:cNvPr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>
              <a:extLst>
                <a:ext uri="{FF2B5EF4-FFF2-40B4-BE49-F238E27FC236}">
                  <a16:creationId xmlns:a16="http://schemas.microsoft.com/office/drawing/2014/main" id="{908469E8-5871-1A8F-F6A9-C7CD5F73C993}"/>
                </a:ext>
              </a:extLst>
            </p:cNvPr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>
              <a:extLst>
                <a:ext uri="{FF2B5EF4-FFF2-40B4-BE49-F238E27FC236}">
                  <a16:creationId xmlns:a16="http://schemas.microsoft.com/office/drawing/2014/main" id="{FF194ECF-88E1-FF97-2B71-596D574BC459}"/>
                </a:ext>
              </a:extLst>
            </p:cNvPr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>
              <a:extLst>
                <a:ext uri="{FF2B5EF4-FFF2-40B4-BE49-F238E27FC236}">
                  <a16:creationId xmlns:a16="http://schemas.microsoft.com/office/drawing/2014/main" id="{322F8F3A-1EA0-95A2-7A12-FDE8FF4E1BD6}"/>
                </a:ext>
              </a:extLst>
            </p:cNvPr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>
              <a:extLst>
                <a:ext uri="{FF2B5EF4-FFF2-40B4-BE49-F238E27FC236}">
                  <a16:creationId xmlns:a16="http://schemas.microsoft.com/office/drawing/2014/main" id="{C6BB7555-3F3B-A1B9-7117-738D4F884E4B}"/>
                </a:ext>
              </a:extLst>
            </p:cNvPr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>
              <a:extLst>
                <a:ext uri="{FF2B5EF4-FFF2-40B4-BE49-F238E27FC236}">
                  <a16:creationId xmlns:a16="http://schemas.microsoft.com/office/drawing/2014/main" id="{9D1716EF-A99F-ED38-5964-3E7442F61474}"/>
                </a:ext>
              </a:extLst>
            </p:cNvPr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>
              <a:extLst>
                <a:ext uri="{FF2B5EF4-FFF2-40B4-BE49-F238E27FC236}">
                  <a16:creationId xmlns:a16="http://schemas.microsoft.com/office/drawing/2014/main" id="{DB6A6F90-570A-47EE-9152-CB1B8085D667}"/>
                </a:ext>
              </a:extLst>
            </p:cNvPr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>
              <a:extLst>
                <a:ext uri="{FF2B5EF4-FFF2-40B4-BE49-F238E27FC236}">
                  <a16:creationId xmlns:a16="http://schemas.microsoft.com/office/drawing/2014/main" id="{49D62620-89F5-EA5A-2513-7DBFF07B3392}"/>
                </a:ext>
              </a:extLst>
            </p:cNvPr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>
              <a:extLst>
                <a:ext uri="{FF2B5EF4-FFF2-40B4-BE49-F238E27FC236}">
                  <a16:creationId xmlns:a16="http://schemas.microsoft.com/office/drawing/2014/main" id="{D2385C35-82BF-C1A2-FCF1-07E1911D60DE}"/>
                </a:ext>
              </a:extLst>
            </p:cNvPr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>
              <a:extLst>
                <a:ext uri="{FF2B5EF4-FFF2-40B4-BE49-F238E27FC236}">
                  <a16:creationId xmlns:a16="http://schemas.microsoft.com/office/drawing/2014/main" id="{D6742005-64F7-C644-0208-72D20D4DF218}"/>
                </a:ext>
              </a:extLst>
            </p:cNvPr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>
              <a:extLst>
                <a:ext uri="{FF2B5EF4-FFF2-40B4-BE49-F238E27FC236}">
                  <a16:creationId xmlns:a16="http://schemas.microsoft.com/office/drawing/2014/main" id="{FE134E5A-78B1-6C66-D621-3AFBD5A6C1C6}"/>
                </a:ext>
              </a:extLst>
            </p:cNvPr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>
              <a:extLst>
                <a:ext uri="{FF2B5EF4-FFF2-40B4-BE49-F238E27FC236}">
                  <a16:creationId xmlns:a16="http://schemas.microsoft.com/office/drawing/2014/main" id="{5C0B81FB-A60B-4993-8282-429FBB8916E8}"/>
                </a:ext>
              </a:extLst>
            </p:cNvPr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>
              <a:extLst>
                <a:ext uri="{FF2B5EF4-FFF2-40B4-BE49-F238E27FC236}">
                  <a16:creationId xmlns:a16="http://schemas.microsoft.com/office/drawing/2014/main" id="{CDD82305-F805-AF87-39CA-F01C7C1366FA}"/>
                </a:ext>
              </a:extLst>
            </p:cNvPr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>
              <a:extLst>
                <a:ext uri="{FF2B5EF4-FFF2-40B4-BE49-F238E27FC236}">
                  <a16:creationId xmlns:a16="http://schemas.microsoft.com/office/drawing/2014/main" id="{93B58BCC-8A0C-4AAD-77D2-7FCB6B0B8970}"/>
                </a:ext>
              </a:extLst>
            </p:cNvPr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>
              <a:extLst>
                <a:ext uri="{FF2B5EF4-FFF2-40B4-BE49-F238E27FC236}">
                  <a16:creationId xmlns:a16="http://schemas.microsoft.com/office/drawing/2014/main" id="{4C12D3C7-B8CC-46D7-49B5-8067122DE899}"/>
                </a:ext>
              </a:extLst>
            </p:cNvPr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>
              <a:extLst>
                <a:ext uri="{FF2B5EF4-FFF2-40B4-BE49-F238E27FC236}">
                  <a16:creationId xmlns:a16="http://schemas.microsoft.com/office/drawing/2014/main" id="{F6DAE22A-B8B8-ADAC-474B-C25A7D21BD9C}"/>
                </a:ext>
              </a:extLst>
            </p:cNvPr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>
              <a:extLst>
                <a:ext uri="{FF2B5EF4-FFF2-40B4-BE49-F238E27FC236}">
                  <a16:creationId xmlns:a16="http://schemas.microsoft.com/office/drawing/2014/main" id="{655C53BC-59DB-368C-408D-8A4CCDDE78CE}"/>
                </a:ext>
              </a:extLst>
            </p:cNvPr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>
              <a:extLst>
                <a:ext uri="{FF2B5EF4-FFF2-40B4-BE49-F238E27FC236}">
                  <a16:creationId xmlns:a16="http://schemas.microsoft.com/office/drawing/2014/main" id="{37DEBC16-C42B-F2B1-C67F-49B824ADE428}"/>
                </a:ext>
              </a:extLst>
            </p:cNvPr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>
              <a:extLst>
                <a:ext uri="{FF2B5EF4-FFF2-40B4-BE49-F238E27FC236}">
                  <a16:creationId xmlns:a16="http://schemas.microsoft.com/office/drawing/2014/main" id="{0EDF9155-F727-E940-8BAB-7B47A0614210}"/>
                </a:ext>
              </a:extLst>
            </p:cNvPr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>
              <a:extLst>
                <a:ext uri="{FF2B5EF4-FFF2-40B4-BE49-F238E27FC236}">
                  <a16:creationId xmlns:a16="http://schemas.microsoft.com/office/drawing/2014/main" id="{CA558671-3738-68E4-6956-51B6B065724B}"/>
                </a:ext>
              </a:extLst>
            </p:cNvPr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>
              <a:extLst>
                <a:ext uri="{FF2B5EF4-FFF2-40B4-BE49-F238E27FC236}">
                  <a16:creationId xmlns:a16="http://schemas.microsoft.com/office/drawing/2014/main" id="{4B629243-73BE-FC28-436B-8280840C7FF7}"/>
                </a:ext>
              </a:extLst>
            </p:cNvPr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>
              <a:extLst>
                <a:ext uri="{FF2B5EF4-FFF2-40B4-BE49-F238E27FC236}">
                  <a16:creationId xmlns:a16="http://schemas.microsoft.com/office/drawing/2014/main" id="{33AC3457-10C9-53F2-A1DD-A9985A87072D}"/>
                </a:ext>
              </a:extLst>
            </p:cNvPr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>
              <a:extLst>
                <a:ext uri="{FF2B5EF4-FFF2-40B4-BE49-F238E27FC236}">
                  <a16:creationId xmlns:a16="http://schemas.microsoft.com/office/drawing/2014/main" id="{FCFB869C-F98D-17ED-6532-2CBBB9F969C0}"/>
                </a:ext>
              </a:extLst>
            </p:cNvPr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>
              <a:extLst>
                <a:ext uri="{FF2B5EF4-FFF2-40B4-BE49-F238E27FC236}">
                  <a16:creationId xmlns:a16="http://schemas.microsoft.com/office/drawing/2014/main" id="{72343EE0-9773-229A-5FFD-50992E71DFB0}"/>
                </a:ext>
              </a:extLst>
            </p:cNvPr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>
              <a:extLst>
                <a:ext uri="{FF2B5EF4-FFF2-40B4-BE49-F238E27FC236}">
                  <a16:creationId xmlns:a16="http://schemas.microsoft.com/office/drawing/2014/main" id="{A26ABC45-4E01-FE42-482D-14C00BD638BC}"/>
                </a:ext>
              </a:extLst>
            </p:cNvPr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>
              <a:extLst>
                <a:ext uri="{FF2B5EF4-FFF2-40B4-BE49-F238E27FC236}">
                  <a16:creationId xmlns:a16="http://schemas.microsoft.com/office/drawing/2014/main" id="{7AB58A74-422D-7819-1B41-BA8C3C3D34EC}"/>
                </a:ext>
              </a:extLst>
            </p:cNvPr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>
              <a:extLst>
                <a:ext uri="{FF2B5EF4-FFF2-40B4-BE49-F238E27FC236}">
                  <a16:creationId xmlns:a16="http://schemas.microsoft.com/office/drawing/2014/main" id="{734EF3D7-DDFB-EFCA-D649-55D7DFC0ED02}"/>
                </a:ext>
              </a:extLst>
            </p:cNvPr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>
              <a:extLst>
                <a:ext uri="{FF2B5EF4-FFF2-40B4-BE49-F238E27FC236}">
                  <a16:creationId xmlns:a16="http://schemas.microsoft.com/office/drawing/2014/main" id="{BAA0EBC8-1D0A-B562-AD68-E4C52C9E20CE}"/>
                </a:ext>
              </a:extLst>
            </p:cNvPr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>
              <a:extLst>
                <a:ext uri="{FF2B5EF4-FFF2-40B4-BE49-F238E27FC236}">
                  <a16:creationId xmlns:a16="http://schemas.microsoft.com/office/drawing/2014/main" id="{BC6C8BDA-52B9-F8F5-042F-576846B38C1B}"/>
                </a:ext>
              </a:extLst>
            </p:cNvPr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>
              <a:extLst>
                <a:ext uri="{FF2B5EF4-FFF2-40B4-BE49-F238E27FC236}">
                  <a16:creationId xmlns:a16="http://schemas.microsoft.com/office/drawing/2014/main" id="{07A3DB4C-231C-CA08-11F8-70BA6DD0DAFF}"/>
                </a:ext>
              </a:extLst>
            </p:cNvPr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>
              <a:extLst>
                <a:ext uri="{FF2B5EF4-FFF2-40B4-BE49-F238E27FC236}">
                  <a16:creationId xmlns:a16="http://schemas.microsoft.com/office/drawing/2014/main" id="{C31AF6A8-B085-7634-B60C-CAD8DBA5D9D1}"/>
                </a:ext>
              </a:extLst>
            </p:cNvPr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>
              <a:extLst>
                <a:ext uri="{FF2B5EF4-FFF2-40B4-BE49-F238E27FC236}">
                  <a16:creationId xmlns:a16="http://schemas.microsoft.com/office/drawing/2014/main" id="{5FDE7229-4274-9EB4-A617-9D093D3B1C77}"/>
                </a:ext>
              </a:extLst>
            </p:cNvPr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>
              <a:extLst>
                <a:ext uri="{FF2B5EF4-FFF2-40B4-BE49-F238E27FC236}">
                  <a16:creationId xmlns:a16="http://schemas.microsoft.com/office/drawing/2014/main" id="{DCA439B8-861A-AC1B-A4DF-5BAE39147D9D}"/>
                </a:ext>
              </a:extLst>
            </p:cNvPr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>
              <a:extLst>
                <a:ext uri="{FF2B5EF4-FFF2-40B4-BE49-F238E27FC236}">
                  <a16:creationId xmlns:a16="http://schemas.microsoft.com/office/drawing/2014/main" id="{1E48BF74-4443-0515-EE4F-5A7F4552A9D5}"/>
                </a:ext>
              </a:extLst>
            </p:cNvPr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>
              <a:extLst>
                <a:ext uri="{FF2B5EF4-FFF2-40B4-BE49-F238E27FC236}">
                  <a16:creationId xmlns:a16="http://schemas.microsoft.com/office/drawing/2014/main" id="{A6881C1A-27B4-6A8C-7DCC-FB62218C3766}"/>
                </a:ext>
              </a:extLst>
            </p:cNvPr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>
              <a:extLst>
                <a:ext uri="{FF2B5EF4-FFF2-40B4-BE49-F238E27FC236}">
                  <a16:creationId xmlns:a16="http://schemas.microsoft.com/office/drawing/2014/main" id="{C652D015-C174-B58F-770A-E35B81B98B38}"/>
                </a:ext>
              </a:extLst>
            </p:cNvPr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>
              <a:extLst>
                <a:ext uri="{FF2B5EF4-FFF2-40B4-BE49-F238E27FC236}">
                  <a16:creationId xmlns:a16="http://schemas.microsoft.com/office/drawing/2014/main" id="{2859B549-3CDE-C8D8-BE74-25DC0109FFCF}"/>
                </a:ext>
              </a:extLst>
            </p:cNvPr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>
              <a:extLst>
                <a:ext uri="{FF2B5EF4-FFF2-40B4-BE49-F238E27FC236}">
                  <a16:creationId xmlns:a16="http://schemas.microsoft.com/office/drawing/2014/main" id="{F0E40FE5-08F9-EE0D-06B7-2C5A64BF391B}"/>
                </a:ext>
              </a:extLst>
            </p:cNvPr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>
              <a:extLst>
                <a:ext uri="{FF2B5EF4-FFF2-40B4-BE49-F238E27FC236}">
                  <a16:creationId xmlns:a16="http://schemas.microsoft.com/office/drawing/2014/main" id="{0778D3FB-5BBF-69A4-FFD2-B958E3330FA4}"/>
                </a:ext>
              </a:extLst>
            </p:cNvPr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60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4C6A3511-9B93-DD8A-A3A9-EA2C2FE7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CDF91D2A-69FF-6B5D-7258-4FBCEF098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대시보드 </a:t>
            </a:r>
            <a:r>
              <a:rPr lang="en-US" altLang="ko-KR" dirty="0"/>
              <a:t>UI</a:t>
            </a:r>
            <a:endParaRPr dirty="0"/>
          </a:p>
        </p:txBody>
      </p:sp>
      <p:sp>
        <p:nvSpPr>
          <p:cNvPr id="1693" name="Google Shape;1693;p32">
            <a:extLst>
              <a:ext uri="{FF2B5EF4-FFF2-40B4-BE49-F238E27FC236}">
                <a16:creationId xmlns:a16="http://schemas.microsoft.com/office/drawing/2014/main" id="{C0DF0A10-1591-8400-47ED-17C4C23526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4845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431"/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실시간</a:t>
            </a:r>
            <a:r>
              <a:rPr lang="ko-KR" altLang="en-US" b="1" spc="-158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영상</a:t>
            </a:r>
            <a:r>
              <a:rPr lang="ko-KR" altLang="en-US" b="1" spc="-149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21" dirty="0">
                <a:latin typeface="NanumGothic" panose="020D0604000000000000" pitchFamily="34" charset="-127"/>
                <a:cs typeface="Malgun Gothic"/>
              </a:rPr>
              <a:t>감지</a:t>
            </a:r>
            <a:endParaRPr lang="en-US" altLang="ko-KR" b="1" spc="-21" dirty="0">
              <a:latin typeface="NanumGothic" panose="020D0604000000000000" pitchFamily="34" charset="-127"/>
              <a:cs typeface="Malgun Gothic"/>
            </a:endParaRPr>
          </a:p>
          <a:p>
            <a:pPr marL="274431"/>
            <a:endParaRPr lang="ko-KR" altLang="en-US" b="1" dirty="0">
              <a:latin typeface="NanumGothic" panose="020D0604000000000000" pitchFamily="34" charset="-127"/>
              <a:cs typeface="Malgun Gothic"/>
            </a:endParaRPr>
          </a:p>
          <a:p>
            <a:pPr marL="274431">
              <a:spcBef>
                <a:spcPts val="115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카메라</a:t>
            </a:r>
            <a:r>
              <a:rPr lang="ko-KR" altLang="en-US" spc="-8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동시</a:t>
            </a:r>
            <a:r>
              <a:rPr lang="en-US" altLang="ko-KR" spc="-8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9" dirty="0">
                <a:latin typeface="NanumGothic" panose="020D0604000000000000" pitchFamily="34" charset="-127"/>
                <a:cs typeface="Malgun Gothic"/>
              </a:rPr>
              <a:t>모니터링</a:t>
            </a:r>
            <a:r>
              <a:rPr lang="en-US" altLang="ko-KR" spc="-9" dirty="0">
                <a:latin typeface="NanumGothic" panose="020D0604000000000000" pitchFamily="34" charset="-127"/>
              </a:rPr>
              <a:t>,</a:t>
            </a:r>
            <a:endParaRPr lang="en-US" altLang="ko-KR" spc="-77" dirty="0">
              <a:latin typeface="NanumGothic" panose="020D0604000000000000" pitchFamily="34" charset="-127"/>
            </a:endParaRPr>
          </a:p>
          <a:p>
            <a:pPr marL="274431">
              <a:spcBef>
                <a:spcPts val="115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인물</a:t>
            </a:r>
            <a:r>
              <a:rPr lang="ko-KR" altLang="en-US" spc="-8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자동</a:t>
            </a:r>
            <a:r>
              <a:rPr lang="ko-KR" altLang="en-US" spc="-85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1" dirty="0" err="1">
                <a:latin typeface="NanumGothic" panose="020D0604000000000000" pitchFamily="34" charset="-127"/>
                <a:cs typeface="Malgun Gothic"/>
              </a:rPr>
              <a:t>태깅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94" name="Google Shape;1694;p32">
            <a:extLst>
              <a:ext uri="{FF2B5EF4-FFF2-40B4-BE49-F238E27FC236}">
                <a16:creationId xmlns:a16="http://schemas.microsoft.com/office/drawing/2014/main" id="{80872C93-2171-B2B5-D532-23D84CC2147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19055" y="1710149"/>
            <a:ext cx="2253145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3279">
              <a:spcBef>
                <a:spcPts val="60"/>
              </a:spcBef>
            </a:pPr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객체</a:t>
            </a:r>
            <a:r>
              <a:rPr lang="ko-KR" altLang="en-US" b="1" spc="-16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탐색</a:t>
            </a:r>
            <a:r>
              <a:rPr lang="ko-KR" altLang="en-US" b="1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및</a:t>
            </a:r>
            <a:r>
              <a:rPr lang="ko-KR" altLang="en-US" b="1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21" dirty="0">
                <a:latin typeface="NanumGothic" panose="020D0604000000000000" pitchFamily="34" charset="-127"/>
                <a:cs typeface="Malgun Gothic"/>
              </a:rPr>
              <a:t>로그</a:t>
            </a:r>
            <a:endParaRPr lang="en-US" altLang="ko-KR" b="1" spc="-21" dirty="0">
              <a:latin typeface="NanumGothic" panose="020D0604000000000000" pitchFamily="34" charset="-127"/>
              <a:cs typeface="Malgun Gothic"/>
            </a:endParaRPr>
          </a:p>
          <a:p>
            <a:pPr marL="253279">
              <a:spcBef>
                <a:spcPts val="60"/>
              </a:spcBef>
            </a:pPr>
            <a:endParaRPr lang="ko-KR" altLang="en-US" b="1" dirty="0">
              <a:latin typeface="NanumGothic" panose="020D0604000000000000" pitchFamily="34" charset="-127"/>
              <a:cs typeface="Malgun Gothic"/>
            </a:endParaRPr>
          </a:p>
          <a:p>
            <a:pPr marL="253279" marR="61286">
              <a:lnSpc>
                <a:spcPct val="114700"/>
              </a:lnSpc>
              <a:spcBef>
                <a:spcPts val="77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감지된</a:t>
            </a:r>
            <a:r>
              <a:rPr lang="ko-KR" altLang="en-US" spc="-8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객체</a:t>
            </a:r>
            <a:r>
              <a:rPr lang="ko-KR" altLang="en-US" spc="-7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이미지와</a:t>
            </a:r>
            <a:r>
              <a:rPr lang="ko-KR" altLang="en-US" spc="-7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로그를</a:t>
            </a:r>
            <a:endParaRPr lang="en-US" altLang="ko-KR" spc="-81" dirty="0">
              <a:latin typeface="NanumGothic" panose="020D0604000000000000" pitchFamily="34" charset="-127"/>
              <a:cs typeface="Malgun Gothic"/>
            </a:endParaRPr>
          </a:p>
          <a:p>
            <a:pPr marL="253279" marR="61286">
              <a:lnSpc>
                <a:spcPct val="114700"/>
              </a:lnSpc>
              <a:spcBef>
                <a:spcPts val="77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타임라인</a:t>
            </a:r>
            <a:r>
              <a:rPr lang="ko-KR" altLang="en-US" spc="-7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형태로</a:t>
            </a:r>
            <a:r>
              <a:rPr lang="ko-KR" altLang="en-US" spc="-8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43" dirty="0">
                <a:latin typeface="NanumGothic" panose="020D0604000000000000" pitchFamily="34" charset="-127"/>
                <a:cs typeface="Malgun Gothic"/>
              </a:rPr>
              <a:t>조 회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97" name="Google Shape;1697;p32">
            <a:extLst>
              <a:ext uri="{FF2B5EF4-FFF2-40B4-BE49-F238E27FC236}">
                <a16:creationId xmlns:a16="http://schemas.microsoft.com/office/drawing/2014/main" id="{42FEEF02-E512-E5FE-A0BA-64278DEA31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6626462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847" marR="4339">
              <a:lnSpc>
                <a:spcPct val="111800"/>
              </a:lnSpc>
              <a:spcBef>
                <a:spcPts val="38"/>
              </a:spcBef>
            </a:pP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직관적인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사용자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인터페이스를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통해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효율적인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모니터링과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spc="-43" dirty="0">
                <a:latin typeface="NanumGothic" panose="020D0604000000000000" pitchFamily="34" charset="-127"/>
                <a:cs typeface="Malgun Gothic"/>
              </a:rPr>
              <a:t>분 </a:t>
            </a:r>
            <a:r>
              <a:rPr lang="ko-KR" altLang="en-US" sz="1600" dirty="0">
                <a:latin typeface="NanumGothic" panose="020D0604000000000000" pitchFamily="34" charset="-127"/>
                <a:cs typeface="Malgun Gothic"/>
              </a:rPr>
              <a:t>석이</a:t>
            </a:r>
            <a:r>
              <a:rPr lang="ko-KR" altLang="en-US" sz="1600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z="1600" spc="-9" dirty="0">
                <a:latin typeface="NanumGothic" panose="020D0604000000000000" pitchFamily="34" charset="-127"/>
                <a:cs typeface="Malgun Gothic"/>
              </a:rPr>
              <a:t>가능</a:t>
            </a:r>
            <a:endParaRPr lang="ko-KR" altLang="en-US" dirty="0">
              <a:latin typeface="NanumGothic" panose="020D0604000000000000" pitchFamily="34" charset="-127"/>
            </a:endParaRPr>
          </a:p>
        </p:txBody>
      </p:sp>
      <p:sp>
        <p:nvSpPr>
          <p:cNvPr id="1700" name="Google Shape;1700;p32">
            <a:extLst>
              <a:ext uri="{FF2B5EF4-FFF2-40B4-BE49-F238E27FC236}">
                <a16:creationId xmlns:a16="http://schemas.microsoft.com/office/drawing/2014/main" id="{9D208E7D-8C64-9D7D-10ED-2B3B08AABE4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09155" y="1710149"/>
            <a:ext cx="2437641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431">
              <a:spcBef>
                <a:spcPts val="115"/>
              </a:spcBef>
            </a:pPr>
            <a:r>
              <a:rPr lang="ko-KR" altLang="en-US" b="1" spc="-51" dirty="0">
                <a:latin typeface="NanumGothic" panose="020D0604000000000000" pitchFamily="34" charset="-127"/>
                <a:cs typeface="Malgun Gothic"/>
              </a:rPr>
              <a:t>통계</a:t>
            </a:r>
            <a:r>
              <a:rPr lang="ko-KR" altLang="en-US" b="1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30" dirty="0">
                <a:latin typeface="NanumGothic" panose="020D0604000000000000" pitchFamily="34" charset="-127"/>
                <a:cs typeface="Malgun Gothic"/>
              </a:rPr>
              <a:t>분석</a:t>
            </a:r>
            <a:r>
              <a:rPr lang="ko-KR" altLang="en-US" b="1" spc="-154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spc="-17" dirty="0">
                <a:latin typeface="NanumGothic" panose="020D0604000000000000" pitchFamily="34" charset="-127"/>
                <a:cs typeface="Malgun Gothic"/>
              </a:rPr>
              <a:t>대시보드</a:t>
            </a:r>
            <a:endParaRPr lang="en-US" altLang="ko-KR" b="1" spc="-17" dirty="0">
              <a:latin typeface="NanumGothic" panose="020D0604000000000000" pitchFamily="34" charset="-127"/>
              <a:cs typeface="Malgun Gothic"/>
            </a:endParaRPr>
          </a:p>
          <a:p>
            <a:pPr marL="274431">
              <a:spcBef>
                <a:spcPts val="115"/>
              </a:spcBef>
            </a:pPr>
            <a:endParaRPr lang="ko-KR" altLang="en-US" b="1" dirty="0">
              <a:latin typeface="NanumGothic" panose="020D0604000000000000" pitchFamily="34" charset="-127"/>
              <a:cs typeface="Malgun Gothic"/>
            </a:endParaRPr>
          </a:p>
          <a:p>
            <a:pPr marL="253279">
              <a:spcBef>
                <a:spcPts val="60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시간대별</a:t>
            </a:r>
            <a:r>
              <a:rPr lang="en-US" altLang="ko-KR" dirty="0">
                <a:latin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일별</a:t>
            </a:r>
            <a:r>
              <a:rPr lang="ko-KR" altLang="en-US" spc="-7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방문객</a:t>
            </a:r>
            <a:r>
              <a:rPr lang="ko-KR" altLang="en-US" spc="-73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6" dirty="0">
                <a:latin typeface="NanumGothic" panose="020D0604000000000000" pitchFamily="34" charset="-127"/>
                <a:cs typeface="Malgun Gothic"/>
              </a:rPr>
              <a:t>수</a:t>
            </a:r>
            <a:r>
              <a:rPr lang="en-US" altLang="ko-KR" spc="-26" dirty="0">
                <a:latin typeface="NanumGothic" panose="020D0604000000000000" pitchFamily="34" charset="-127"/>
              </a:rPr>
              <a:t>,</a:t>
            </a:r>
            <a:endParaRPr lang="en-US" altLang="ko-KR" spc="-68" dirty="0">
              <a:latin typeface="NanumGothic" panose="020D0604000000000000" pitchFamily="34" charset="-127"/>
            </a:endParaRPr>
          </a:p>
          <a:p>
            <a:pPr marL="253279">
              <a:spcBef>
                <a:spcPts val="60"/>
              </a:spcBef>
            </a:pP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체류</a:t>
            </a:r>
            <a:r>
              <a:rPr lang="ko-KR" altLang="en-US" spc="-73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시간</a:t>
            </a:r>
            <a:r>
              <a:rPr lang="ko-KR" altLang="en-US" spc="-77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등</a:t>
            </a:r>
            <a:r>
              <a:rPr lang="ko-KR" altLang="en-US" spc="-73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dirty="0">
                <a:latin typeface="NanumGothic" panose="020D0604000000000000" pitchFamily="34" charset="-127"/>
              </a:rPr>
              <a:t>4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종의</a:t>
            </a:r>
            <a:r>
              <a:rPr lang="ko-KR" altLang="en-US" spc="-73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latin typeface="NanumGothic" panose="020D0604000000000000" pitchFamily="34" charset="-127"/>
                <a:cs typeface="Malgun Gothic"/>
              </a:rPr>
              <a:t>차트로</a:t>
            </a:r>
            <a:r>
              <a:rPr lang="ko-KR" altLang="en-US" spc="-73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1" dirty="0">
                <a:latin typeface="NanumGothic" panose="020D0604000000000000" pitchFamily="34" charset="-127"/>
                <a:cs typeface="Malgun Gothic"/>
              </a:rPr>
              <a:t>시각화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  <a:p>
            <a:pPr marL="253279">
              <a:spcBef>
                <a:spcPts val="60"/>
              </a:spcBef>
            </a:pP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E2BF14-39B9-B49A-8957-F7FBB645B2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5" y="2691123"/>
            <a:ext cx="252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FED8CC-1076-540C-45C3-6BD5890AD6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2691123"/>
            <a:ext cx="252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CEFEDB-8C83-E93C-24C5-2FC24B41E6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5" y="2691123"/>
            <a:ext cx="252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2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4E39C125-9A1B-1404-ACE6-ECBD86B8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>
            <a:extLst>
              <a:ext uri="{FF2B5EF4-FFF2-40B4-BE49-F238E27FC236}">
                <a16:creationId xmlns:a16="http://schemas.microsoft.com/office/drawing/2014/main" id="{FD2D3549-EE09-5645-C5B3-4F80DC6ACF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597357"/>
            <a:ext cx="7960992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r>
              <a:rPr lang="ko-KR" altLang="en-US" b="1" dirty="0">
                <a:solidFill>
                  <a:srgbClr val="000000"/>
                </a:solidFill>
                <a:ea typeface="NanumGothic" panose="020D0604000000000000" pitchFamily="34" charset="-127"/>
              </a:rPr>
              <a:t>고비용</a:t>
            </a:r>
            <a:r>
              <a:rPr lang="ko-KR" altLang="en-US" b="1" spc="-8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5" dirty="0">
                <a:solidFill>
                  <a:srgbClr val="000000"/>
                </a:solidFill>
                <a:ea typeface="NanumGothic" panose="020D0604000000000000" pitchFamily="34" charset="-127"/>
              </a:rPr>
              <a:t>진입</a:t>
            </a:r>
            <a:r>
              <a:rPr lang="ko-KR" altLang="en-US" b="1" spc="-8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0" dirty="0">
                <a:solidFill>
                  <a:srgbClr val="000000"/>
                </a:solidFill>
                <a:ea typeface="NanumGothic" panose="020D0604000000000000" pitchFamily="34" charset="-127"/>
              </a:rPr>
              <a:t>장벽</a:t>
            </a:r>
            <a:r>
              <a:rPr lang="en-US" altLang="ko-KR" spc="-1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:</a:t>
            </a:r>
            <a:r>
              <a:rPr lang="ko-KR" altLang="en-US" spc="1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서버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구축에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약</a:t>
            </a:r>
            <a:r>
              <a:rPr lang="ko-KR" altLang="en-US" spc="-6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altLang="ko-KR" spc="-30" dirty="0">
                <a:solidFill>
                  <a:srgbClr val="000000"/>
                </a:solidFill>
                <a:ea typeface="NanumGothic" panose="020D0604000000000000" pitchFamily="34" charset="-127"/>
                <a:cs typeface="Lucida Sans"/>
              </a:rPr>
              <a:t>2</a:t>
            </a:r>
            <a:r>
              <a:rPr lang="ko-KR" altLang="en-US" spc="-30" dirty="0">
                <a:solidFill>
                  <a:srgbClr val="000000"/>
                </a:solidFill>
                <a:ea typeface="NanumGothic" panose="020D0604000000000000" pitchFamily="34" charset="-127"/>
              </a:rPr>
              <a:t>억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원</a:t>
            </a:r>
            <a:r>
              <a:rPr lang="en-US" altLang="ko-KR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,</a:t>
            </a:r>
            <a:r>
              <a:rPr lang="ko-KR" altLang="en-US" spc="1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클라우드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솔루션은</a:t>
            </a:r>
            <a:r>
              <a:rPr lang="ko-KR" altLang="en-US" spc="-6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월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5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만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원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이상의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높은</a:t>
            </a:r>
            <a:r>
              <a:rPr lang="ko-KR" altLang="en-US" spc="-6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구독료가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발생하여</a:t>
            </a:r>
            <a:endParaRPr lang="en-US" altLang="ko-KR" spc="-70" dirty="0">
              <a:solidFill>
                <a:srgbClr val="000000"/>
              </a:solidFill>
              <a:ea typeface="NanumGothic" panose="020D0604000000000000" pitchFamily="34" charset="-127"/>
            </a:endParaRPr>
          </a:p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                                    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소상공인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및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개인</a:t>
            </a:r>
            <a:r>
              <a:rPr lang="ko-KR" altLang="en-US" spc="-70" dirty="0">
                <a:solidFill>
                  <a:srgbClr val="000000"/>
                </a:solidFill>
                <a:ea typeface="NanumGothic" panose="020D0604000000000000" pitchFamily="34" charset="-127"/>
              </a:rPr>
              <a:t>이</a:t>
            </a:r>
            <a:r>
              <a:rPr lang="ko-KR" altLang="en-US" spc="-6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도입하기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spc="-25" dirty="0">
                <a:solidFill>
                  <a:srgbClr val="000000"/>
                </a:solidFill>
                <a:ea typeface="NanumGothic" panose="020D0604000000000000" pitchFamily="34" charset="-127"/>
              </a:rPr>
              <a:t>어려움</a:t>
            </a:r>
            <a:endParaRPr lang="en-US" altLang="ko-KR" spc="-25" dirty="0">
              <a:solidFill>
                <a:srgbClr val="000000"/>
              </a:solidFill>
              <a:ea typeface="NanumGothic" panose="020D0604000000000000" pitchFamily="34" charset="-127"/>
            </a:endParaRPr>
          </a:p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endParaRPr lang="en-US" altLang="ko-KR" dirty="0">
              <a:ea typeface="NanumGothic" panose="020D0604000000000000" pitchFamily="34" charset="-127"/>
              <a:cs typeface="Eras Demi ITC"/>
            </a:endParaRPr>
          </a:p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r>
              <a:rPr lang="ko-KR" altLang="en-US" b="1" spc="-15" dirty="0">
                <a:solidFill>
                  <a:srgbClr val="000000"/>
                </a:solidFill>
                <a:ea typeface="NanumGothic" panose="020D0604000000000000" pitchFamily="34" charset="-127"/>
              </a:rPr>
              <a:t>기능</a:t>
            </a:r>
            <a:r>
              <a:rPr lang="ko-KR" altLang="en-US" b="1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5" dirty="0">
                <a:solidFill>
                  <a:srgbClr val="000000"/>
                </a:solidFill>
                <a:ea typeface="NanumGothic" panose="020D0604000000000000" pitchFamily="34" charset="-127"/>
              </a:rPr>
              <a:t>과잉</a:t>
            </a:r>
            <a:r>
              <a:rPr lang="ko-KR" altLang="en-US" b="1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25" dirty="0">
                <a:solidFill>
                  <a:srgbClr val="000000"/>
                </a:solidFill>
                <a:ea typeface="NanumGothic" panose="020D0604000000000000" pitchFamily="34" charset="-127"/>
              </a:rPr>
              <a:t>및</a:t>
            </a:r>
            <a:r>
              <a:rPr lang="ko-KR" altLang="en-US" b="1" spc="-7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0" dirty="0">
                <a:solidFill>
                  <a:srgbClr val="000000"/>
                </a:solidFill>
                <a:ea typeface="NanumGothic" panose="020D0604000000000000" pitchFamily="34" charset="-127"/>
              </a:rPr>
              <a:t>복잡성</a:t>
            </a:r>
            <a:r>
              <a:rPr lang="en-US" altLang="ko-KR" spc="-1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:</a:t>
            </a:r>
            <a:r>
              <a:rPr lang="ko-KR" altLang="en-US" spc="25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불필요한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기능은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설정을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복잡하게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만들고</a:t>
            </a:r>
            <a:r>
              <a:rPr lang="en-US" altLang="ko-KR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,</a:t>
            </a:r>
            <a:r>
              <a:rPr lang="ko-KR" altLang="en-US" spc="3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정작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필요한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핵심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기능의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사용을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어렵게</a:t>
            </a:r>
            <a:r>
              <a:rPr lang="ko-KR" altLang="en-US" spc="-5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함</a:t>
            </a:r>
            <a:endParaRPr lang="en-US" altLang="ko-KR" spc="-50" dirty="0">
              <a:solidFill>
                <a:srgbClr val="000000"/>
              </a:solidFill>
              <a:ea typeface="NanumGothic" panose="020D0604000000000000" pitchFamily="34" charset="-127"/>
            </a:endParaRPr>
          </a:p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endParaRPr lang="en-US" altLang="ko-KR" dirty="0">
              <a:ea typeface="NanumGothic" panose="020D0604000000000000" pitchFamily="34" charset="-127"/>
              <a:cs typeface="Eras Demi ITC"/>
            </a:endParaRPr>
          </a:p>
          <a:p>
            <a:pPr marL="45720" marR="5080" indent="275590">
              <a:lnSpc>
                <a:spcPct val="114900"/>
              </a:lnSpc>
              <a:spcBef>
                <a:spcPts val="105"/>
              </a:spcBef>
            </a:pPr>
            <a:r>
              <a:rPr lang="ko-KR" altLang="en-US" b="1" spc="-10" dirty="0">
                <a:solidFill>
                  <a:srgbClr val="000000"/>
                </a:solidFill>
                <a:ea typeface="NanumGothic" panose="020D0604000000000000" pitchFamily="34" charset="-127"/>
              </a:rPr>
              <a:t>프라이버시</a:t>
            </a:r>
            <a:r>
              <a:rPr lang="ko-KR" altLang="en-US" b="1" spc="-6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5" dirty="0">
                <a:solidFill>
                  <a:srgbClr val="000000"/>
                </a:solidFill>
                <a:ea typeface="NanumGothic" panose="020D0604000000000000" pitchFamily="34" charset="-127"/>
              </a:rPr>
              <a:t>침해</a:t>
            </a:r>
            <a:r>
              <a:rPr lang="ko-KR" altLang="en-US" b="1" spc="-6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b="1" spc="-10" dirty="0">
                <a:solidFill>
                  <a:srgbClr val="000000"/>
                </a:solidFill>
                <a:ea typeface="NanumGothic" panose="020D0604000000000000" pitchFamily="34" charset="-127"/>
              </a:rPr>
              <a:t>우려</a:t>
            </a:r>
            <a:r>
              <a:rPr lang="en-US" altLang="ko-KR" spc="-1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:</a:t>
            </a:r>
            <a:r>
              <a:rPr lang="ko-KR" altLang="en-US" spc="3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얼굴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인식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기반의</a:t>
            </a:r>
            <a:r>
              <a:rPr lang="ko-KR" altLang="en-US" spc="-4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추적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기능은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개인정보보호법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위반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소지가</a:t>
            </a:r>
            <a:r>
              <a:rPr lang="ko-KR" altLang="en-US" spc="-4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있으며</a:t>
            </a:r>
            <a:r>
              <a:rPr lang="en-US" altLang="ko-KR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,</a:t>
            </a:r>
            <a:r>
              <a:rPr lang="ko-KR" altLang="en-US" spc="30" dirty="0">
                <a:solidFill>
                  <a:srgbClr val="000000"/>
                </a:solidFill>
                <a:ea typeface="NanumGothic" panose="020D0604000000000000" pitchFamily="34" charset="-127"/>
                <a:cs typeface="Eras Demi ITC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잠재적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법적</a:t>
            </a:r>
            <a:r>
              <a:rPr lang="ko-KR" altLang="en-US" spc="-5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NanumGothic" panose="020D0604000000000000" pitchFamily="34" charset="-127"/>
              </a:rPr>
              <a:t>리스크를</a:t>
            </a:r>
            <a:r>
              <a:rPr lang="ko-KR" altLang="en-US" spc="-45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ko-KR" altLang="en-US" spc="-25" dirty="0">
                <a:solidFill>
                  <a:srgbClr val="000000"/>
                </a:solidFill>
                <a:ea typeface="NanumGothic" panose="020D0604000000000000" pitchFamily="34" charset="-127"/>
              </a:rPr>
              <a:t>야기</a:t>
            </a:r>
            <a:endParaRPr lang="ko-KR" altLang="en-US" dirty="0">
              <a:ea typeface="NanumGothic" panose="020D0604000000000000" pitchFamily="34" charset="-127"/>
              <a:cs typeface="Eras Demi ITC"/>
            </a:endParaRPr>
          </a:p>
        </p:txBody>
      </p:sp>
      <p:sp>
        <p:nvSpPr>
          <p:cNvPr id="1213" name="Google Shape;1213;p27">
            <a:extLst>
              <a:ext uri="{FF2B5EF4-FFF2-40B4-BE49-F238E27FC236}">
                <a16:creationId xmlns:a16="http://schemas.microsoft.com/office/drawing/2014/main" id="{AD838C88-8FE0-0C85-3A29-CB6FEC7FDE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41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시장문제 정의</a:t>
            </a:r>
            <a:endParaRPr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241AE2-3D58-8B83-6EF5-812E39730E82}"/>
              </a:ext>
            </a:extLst>
          </p:cNvPr>
          <p:cNvSpPr/>
          <p:nvPr/>
        </p:nvSpPr>
        <p:spPr>
          <a:xfrm>
            <a:off x="713225" y="3433313"/>
            <a:ext cx="7717550" cy="1130061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기술의 소외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위와 같은 문제들로 인해 국내 소상공인 사업체의 약</a:t>
            </a:r>
            <a:r>
              <a:rPr kumimoji="1" lang="en-US" altLang="ko-KR" dirty="0">
                <a:solidFill>
                  <a:schemeClr val="tx1"/>
                </a:solidFill>
              </a:rPr>
              <a:t>93%</a:t>
            </a:r>
            <a:r>
              <a:rPr kumimoji="1" lang="ko-KR" altLang="en-US" dirty="0">
                <a:solidFill>
                  <a:schemeClr val="tx1"/>
                </a:solidFill>
              </a:rPr>
              <a:t>가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지능형 </a:t>
            </a:r>
            <a:r>
              <a:rPr kumimoji="1" lang="en-US" altLang="ko-KR" dirty="0">
                <a:solidFill>
                  <a:schemeClr val="tx1"/>
                </a:solidFill>
              </a:rPr>
              <a:t>CCTV</a:t>
            </a:r>
            <a:r>
              <a:rPr kumimoji="1" lang="ko-KR" altLang="en-US" dirty="0">
                <a:solidFill>
                  <a:schemeClr val="tx1"/>
                </a:solidFill>
              </a:rPr>
              <a:t>기술을 활용하지 못하고 시장에서 소외 되고 있음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780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93A16A82-8F26-CA09-74AE-9434506A9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F4A45A8D-B219-7665-C230-760334E69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시연영상</a:t>
            </a:r>
            <a:endParaRPr dirty="0"/>
          </a:p>
        </p:txBody>
      </p:sp>
      <p:pic>
        <p:nvPicPr>
          <p:cNvPr id="4" name="그림 3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873AF9-0BA4-81C4-37D5-EFFDAD1EF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4" t="19150" r="26816" b="20225"/>
          <a:stretch>
            <a:fillRect/>
          </a:stretch>
        </p:blipFill>
        <p:spPr>
          <a:xfrm>
            <a:off x="2278691" y="1114375"/>
            <a:ext cx="4586618" cy="34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27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B1912352-BDC8-EEFB-D968-45112EA7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12AE8232-9C77-1290-A886-FA8E8E643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시연영상</a:t>
            </a:r>
            <a:endParaRPr dirty="0"/>
          </a:p>
        </p:txBody>
      </p:sp>
      <p:pic>
        <p:nvPicPr>
          <p:cNvPr id="3" name="팀4-peekaboo시연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85079C44-7AE3-C0F9-22C3-F46DAA580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399F6370-9E55-33FC-2CBB-8FDF54A18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31B51516-4F2F-2099-9ED5-36E374A78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BM</a:t>
            </a:r>
            <a:endParaRPr dirty="0"/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20A47E0E-6486-5F80-F42C-148D15E594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grpSp>
        <p:nvGrpSpPr>
          <p:cNvPr id="1291" name="Google Shape;1291;p28">
            <a:extLst>
              <a:ext uri="{FF2B5EF4-FFF2-40B4-BE49-F238E27FC236}">
                <a16:creationId xmlns:a16="http://schemas.microsoft.com/office/drawing/2014/main" id="{93F0A21B-0177-8044-C116-76E3C4B8543A}"/>
              </a:ext>
            </a:extLst>
          </p:cNvPr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>
              <a:extLst>
                <a:ext uri="{FF2B5EF4-FFF2-40B4-BE49-F238E27FC236}">
                  <a16:creationId xmlns:a16="http://schemas.microsoft.com/office/drawing/2014/main" id="{AF89CF28-BD24-F09D-6A05-E4541F42646B}"/>
                </a:ext>
              </a:extLst>
            </p:cNvPr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>
              <a:extLst>
                <a:ext uri="{FF2B5EF4-FFF2-40B4-BE49-F238E27FC236}">
                  <a16:creationId xmlns:a16="http://schemas.microsoft.com/office/drawing/2014/main" id="{6EF1F17B-A8E8-70B5-0093-63D828114D82}"/>
                </a:ext>
              </a:extLst>
            </p:cNvPr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>
              <a:extLst>
                <a:ext uri="{FF2B5EF4-FFF2-40B4-BE49-F238E27FC236}">
                  <a16:creationId xmlns:a16="http://schemas.microsoft.com/office/drawing/2014/main" id="{AB8F9A08-98DA-4382-2920-ACFECEA38FB9}"/>
                </a:ext>
              </a:extLst>
            </p:cNvPr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>
              <a:extLst>
                <a:ext uri="{FF2B5EF4-FFF2-40B4-BE49-F238E27FC236}">
                  <a16:creationId xmlns:a16="http://schemas.microsoft.com/office/drawing/2014/main" id="{0F47AF4D-DB51-5806-478D-C04D5EE742BE}"/>
                </a:ext>
              </a:extLst>
            </p:cNvPr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>
              <a:extLst>
                <a:ext uri="{FF2B5EF4-FFF2-40B4-BE49-F238E27FC236}">
                  <a16:creationId xmlns:a16="http://schemas.microsoft.com/office/drawing/2014/main" id="{32BE5BC5-583F-4FB6-6A35-C404A9CEC915}"/>
                </a:ext>
              </a:extLst>
            </p:cNvPr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>
              <a:extLst>
                <a:ext uri="{FF2B5EF4-FFF2-40B4-BE49-F238E27FC236}">
                  <a16:creationId xmlns:a16="http://schemas.microsoft.com/office/drawing/2014/main" id="{A6A4D79B-CEF2-0D20-3C1D-28DD91CF0245}"/>
                </a:ext>
              </a:extLst>
            </p:cNvPr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>
              <a:extLst>
                <a:ext uri="{FF2B5EF4-FFF2-40B4-BE49-F238E27FC236}">
                  <a16:creationId xmlns:a16="http://schemas.microsoft.com/office/drawing/2014/main" id="{FA4C636D-B31D-0274-3001-02B6E03FC53D}"/>
                </a:ext>
              </a:extLst>
            </p:cNvPr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>
              <a:extLst>
                <a:ext uri="{FF2B5EF4-FFF2-40B4-BE49-F238E27FC236}">
                  <a16:creationId xmlns:a16="http://schemas.microsoft.com/office/drawing/2014/main" id="{CC97C70B-B4FD-71EB-1F7A-40ED9F168EFC}"/>
                </a:ext>
              </a:extLst>
            </p:cNvPr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>
              <a:extLst>
                <a:ext uri="{FF2B5EF4-FFF2-40B4-BE49-F238E27FC236}">
                  <a16:creationId xmlns:a16="http://schemas.microsoft.com/office/drawing/2014/main" id="{7CE115B1-4933-1D2A-3153-A95656FD7060}"/>
                </a:ext>
              </a:extLst>
            </p:cNvPr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>
              <a:extLst>
                <a:ext uri="{FF2B5EF4-FFF2-40B4-BE49-F238E27FC236}">
                  <a16:creationId xmlns:a16="http://schemas.microsoft.com/office/drawing/2014/main" id="{EFF67732-2937-FC0F-5DE0-15E001266C02}"/>
                </a:ext>
              </a:extLst>
            </p:cNvPr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>
              <a:extLst>
                <a:ext uri="{FF2B5EF4-FFF2-40B4-BE49-F238E27FC236}">
                  <a16:creationId xmlns:a16="http://schemas.microsoft.com/office/drawing/2014/main" id="{2277AD92-85C2-0477-7409-142DC1F16DAF}"/>
                </a:ext>
              </a:extLst>
            </p:cNvPr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>
              <a:extLst>
                <a:ext uri="{FF2B5EF4-FFF2-40B4-BE49-F238E27FC236}">
                  <a16:creationId xmlns:a16="http://schemas.microsoft.com/office/drawing/2014/main" id="{BB5C2FDF-DA2A-81D8-9095-BBF2B596B9EF}"/>
                </a:ext>
              </a:extLst>
            </p:cNvPr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>
              <a:extLst>
                <a:ext uri="{FF2B5EF4-FFF2-40B4-BE49-F238E27FC236}">
                  <a16:creationId xmlns:a16="http://schemas.microsoft.com/office/drawing/2014/main" id="{D2EEF275-333B-5069-2DBD-5D83971B5A90}"/>
                </a:ext>
              </a:extLst>
            </p:cNvPr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>
              <a:extLst>
                <a:ext uri="{FF2B5EF4-FFF2-40B4-BE49-F238E27FC236}">
                  <a16:creationId xmlns:a16="http://schemas.microsoft.com/office/drawing/2014/main" id="{AB9A995F-E19F-BF9F-A953-66D352A6874A}"/>
                </a:ext>
              </a:extLst>
            </p:cNvPr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>
              <a:extLst>
                <a:ext uri="{FF2B5EF4-FFF2-40B4-BE49-F238E27FC236}">
                  <a16:creationId xmlns:a16="http://schemas.microsoft.com/office/drawing/2014/main" id="{514BB2B1-7767-608A-3392-9F6B0BF7D170}"/>
                </a:ext>
              </a:extLst>
            </p:cNvPr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>
              <a:extLst>
                <a:ext uri="{FF2B5EF4-FFF2-40B4-BE49-F238E27FC236}">
                  <a16:creationId xmlns:a16="http://schemas.microsoft.com/office/drawing/2014/main" id="{E79894D7-7410-A520-893B-0547A31266D3}"/>
                </a:ext>
              </a:extLst>
            </p:cNvPr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>
              <a:extLst>
                <a:ext uri="{FF2B5EF4-FFF2-40B4-BE49-F238E27FC236}">
                  <a16:creationId xmlns:a16="http://schemas.microsoft.com/office/drawing/2014/main" id="{8792D511-C947-EE3E-CC4E-3FC36C90A585}"/>
                </a:ext>
              </a:extLst>
            </p:cNvPr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>
              <a:extLst>
                <a:ext uri="{FF2B5EF4-FFF2-40B4-BE49-F238E27FC236}">
                  <a16:creationId xmlns:a16="http://schemas.microsoft.com/office/drawing/2014/main" id="{E3DE1265-7F9F-1513-EDAF-970CD3FF8822}"/>
                </a:ext>
              </a:extLst>
            </p:cNvPr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>
              <a:extLst>
                <a:ext uri="{FF2B5EF4-FFF2-40B4-BE49-F238E27FC236}">
                  <a16:creationId xmlns:a16="http://schemas.microsoft.com/office/drawing/2014/main" id="{E3E26BAC-CA47-92E0-F770-EE049CAB72F1}"/>
                </a:ext>
              </a:extLst>
            </p:cNvPr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>
              <a:extLst>
                <a:ext uri="{FF2B5EF4-FFF2-40B4-BE49-F238E27FC236}">
                  <a16:creationId xmlns:a16="http://schemas.microsoft.com/office/drawing/2014/main" id="{9C59B8C6-A41D-259F-F94B-0202FE0F1249}"/>
                </a:ext>
              </a:extLst>
            </p:cNvPr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>
              <a:extLst>
                <a:ext uri="{FF2B5EF4-FFF2-40B4-BE49-F238E27FC236}">
                  <a16:creationId xmlns:a16="http://schemas.microsoft.com/office/drawing/2014/main" id="{E74D85A5-732C-155B-B284-4D03BCA0570B}"/>
                </a:ext>
              </a:extLst>
            </p:cNvPr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>
              <a:extLst>
                <a:ext uri="{FF2B5EF4-FFF2-40B4-BE49-F238E27FC236}">
                  <a16:creationId xmlns:a16="http://schemas.microsoft.com/office/drawing/2014/main" id="{9C5B9D24-19FD-FE55-931C-8F3B16157266}"/>
                </a:ext>
              </a:extLst>
            </p:cNvPr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>
              <a:extLst>
                <a:ext uri="{FF2B5EF4-FFF2-40B4-BE49-F238E27FC236}">
                  <a16:creationId xmlns:a16="http://schemas.microsoft.com/office/drawing/2014/main" id="{2D704715-6696-C67E-F04D-CC3D47823EB6}"/>
                </a:ext>
              </a:extLst>
            </p:cNvPr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>
              <a:extLst>
                <a:ext uri="{FF2B5EF4-FFF2-40B4-BE49-F238E27FC236}">
                  <a16:creationId xmlns:a16="http://schemas.microsoft.com/office/drawing/2014/main" id="{467970F1-911D-1BF5-4EFC-890604B377FF}"/>
                </a:ext>
              </a:extLst>
            </p:cNvPr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>
              <a:extLst>
                <a:ext uri="{FF2B5EF4-FFF2-40B4-BE49-F238E27FC236}">
                  <a16:creationId xmlns:a16="http://schemas.microsoft.com/office/drawing/2014/main" id="{8F390DD7-E511-BF65-4F77-BD3819994D78}"/>
                </a:ext>
              </a:extLst>
            </p:cNvPr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>
              <a:extLst>
                <a:ext uri="{FF2B5EF4-FFF2-40B4-BE49-F238E27FC236}">
                  <a16:creationId xmlns:a16="http://schemas.microsoft.com/office/drawing/2014/main" id="{2F31F470-F46F-00BE-128F-5AF6067F3527}"/>
                </a:ext>
              </a:extLst>
            </p:cNvPr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>
              <a:extLst>
                <a:ext uri="{FF2B5EF4-FFF2-40B4-BE49-F238E27FC236}">
                  <a16:creationId xmlns:a16="http://schemas.microsoft.com/office/drawing/2014/main" id="{AC5FB225-45A4-4EF8-0408-E4D9BECF15EE}"/>
                </a:ext>
              </a:extLst>
            </p:cNvPr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>
              <a:extLst>
                <a:ext uri="{FF2B5EF4-FFF2-40B4-BE49-F238E27FC236}">
                  <a16:creationId xmlns:a16="http://schemas.microsoft.com/office/drawing/2014/main" id="{2899D064-01A0-49E1-BFE7-FB8634F327D9}"/>
                </a:ext>
              </a:extLst>
            </p:cNvPr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>
              <a:extLst>
                <a:ext uri="{FF2B5EF4-FFF2-40B4-BE49-F238E27FC236}">
                  <a16:creationId xmlns:a16="http://schemas.microsoft.com/office/drawing/2014/main" id="{6A0CDA7E-E227-6799-699C-BE744465203F}"/>
                </a:ext>
              </a:extLst>
            </p:cNvPr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>
              <a:extLst>
                <a:ext uri="{FF2B5EF4-FFF2-40B4-BE49-F238E27FC236}">
                  <a16:creationId xmlns:a16="http://schemas.microsoft.com/office/drawing/2014/main" id="{CF95650E-637F-1CF9-C0D9-194D992DACFE}"/>
                </a:ext>
              </a:extLst>
            </p:cNvPr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>
              <a:extLst>
                <a:ext uri="{FF2B5EF4-FFF2-40B4-BE49-F238E27FC236}">
                  <a16:creationId xmlns:a16="http://schemas.microsoft.com/office/drawing/2014/main" id="{5215F909-02E8-CCAD-57AB-A2F851AEE451}"/>
                </a:ext>
              </a:extLst>
            </p:cNvPr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>
              <a:extLst>
                <a:ext uri="{FF2B5EF4-FFF2-40B4-BE49-F238E27FC236}">
                  <a16:creationId xmlns:a16="http://schemas.microsoft.com/office/drawing/2014/main" id="{F9818607-5FE0-318E-C448-65CD043A4085}"/>
                </a:ext>
              </a:extLst>
            </p:cNvPr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>
              <a:extLst>
                <a:ext uri="{FF2B5EF4-FFF2-40B4-BE49-F238E27FC236}">
                  <a16:creationId xmlns:a16="http://schemas.microsoft.com/office/drawing/2014/main" id="{9249CD93-BDAE-8DD4-B526-ED97CC1AC404}"/>
                </a:ext>
              </a:extLst>
            </p:cNvPr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>
              <a:extLst>
                <a:ext uri="{FF2B5EF4-FFF2-40B4-BE49-F238E27FC236}">
                  <a16:creationId xmlns:a16="http://schemas.microsoft.com/office/drawing/2014/main" id="{C2F145F0-7CF7-1267-1F08-BE7DB7CDA74C}"/>
                </a:ext>
              </a:extLst>
            </p:cNvPr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>
              <a:extLst>
                <a:ext uri="{FF2B5EF4-FFF2-40B4-BE49-F238E27FC236}">
                  <a16:creationId xmlns:a16="http://schemas.microsoft.com/office/drawing/2014/main" id="{4CE0B274-6EF7-A724-351C-D88283EA38FD}"/>
                </a:ext>
              </a:extLst>
            </p:cNvPr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>
              <a:extLst>
                <a:ext uri="{FF2B5EF4-FFF2-40B4-BE49-F238E27FC236}">
                  <a16:creationId xmlns:a16="http://schemas.microsoft.com/office/drawing/2014/main" id="{BA6C9831-5E42-08AA-E85D-5130A29BF0D2}"/>
                </a:ext>
              </a:extLst>
            </p:cNvPr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>
              <a:extLst>
                <a:ext uri="{FF2B5EF4-FFF2-40B4-BE49-F238E27FC236}">
                  <a16:creationId xmlns:a16="http://schemas.microsoft.com/office/drawing/2014/main" id="{6C34519B-6BCD-CC66-956E-42585CA13929}"/>
                </a:ext>
              </a:extLst>
            </p:cNvPr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>
              <a:extLst>
                <a:ext uri="{FF2B5EF4-FFF2-40B4-BE49-F238E27FC236}">
                  <a16:creationId xmlns:a16="http://schemas.microsoft.com/office/drawing/2014/main" id="{D2F3CCB0-41DC-79B3-7E94-E244D0C444DD}"/>
                </a:ext>
              </a:extLst>
            </p:cNvPr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>
              <a:extLst>
                <a:ext uri="{FF2B5EF4-FFF2-40B4-BE49-F238E27FC236}">
                  <a16:creationId xmlns:a16="http://schemas.microsoft.com/office/drawing/2014/main" id="{F50543A3-CC53-A3D2-7444-C536795FBD71}"/>
                </a:ext>
              </a:extLst>
            </p:cNvPr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>
              <a:extLst>
                <a:ext uri="{FF2B5EF4-FFF2-40B4-BE49-F238E27FC236}">
                  <a16:creationId xmlns:a16="http://schemas.microsoft.com/office/drawing/2014/main" id="{3033B7C4-7929-AACE-1C41-C89DCAB0462C}"/>
                </a:ext>
              </a:extLst>
            </p:cNvPr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>
              <a:extLst>
                <a:ext uri="{FF2B5EF4-FFF2-40B4-BE49-F238E27FC236}">
                  <a16:creationId xmlns:a16="http://schemas.microsoft.com/office/drawing/2014/main" id="{678CF0CB-6A66-CEB1-2AEC-B73F4105D7F9}"/>
                </a:ext>
              </a:extLst>
            </p:cNvPr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>
              <a:extLst>
                <a:ext uri="{FF2B5EF4-FFF2-40B4-BE49-F238E27FC236}">
                  <a16:creationId xmlns:a16="http://schemas.microsoft.com/office/drawing/2014/main" id="{A964DA34-4333-3E1B-5902-560FD501F615}"/>
                </a:ext>
              </a:extLst>
            </p:cNvPr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>
              <a:extLst>
                <a:ext uri="{FF2B5EF4-FFF2-40B4-BE49-F238E27FC236}">
                  <a16:creationId xmlns:a16="http://schemas.microsoft.com/office/drawing/2014/main" id="{6CAFCA63-D037-A574-B86A-6DF73B580D84}"/>
                </a:ext>
              </a:extLst>
            </p:cNvPr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>
              <a:extLst>
                <a:ext uri="{FF2B5EF4-FFF2-40B4-BE49-F238E27FC236}">
                  <a16:creationId xmlns:a16="http://schemas.microsoft.com/office/drawing/2014/main" id="{8215F92B-3252-4BA4-87E9-CDB83A504AB1}"/>
                </a:ext>
              </a:extLst>
            </p:cNvPr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>
              <a:extLst>
                <a:ext uri="{FF2B5EF4-FFF2-40B4-BE49-F238E27FC236}">
                  <a16:creationId xmlns:a16="http://schemas.microsoft.com/office/drawing/2014/main" id="{55CA9462-CF7A-241C-788F-05912D8F4213}"/>
                </a:ext>
              </a:extLst>
            </p:cNvPr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>
              <a:extLst>
                <a:ext uri="{FF2B5EF4-FFF2-40B4-BE49-F238E27FC236}">
                  <a16:creationId xmlns:a16="http://schemas.microsoft.com/office/drawing/2014/main" id="{C3C752A0-248A-F632-4874-F7D18BC9A707}"/>
                </a:ext>
              </a:extLst>
            </p:cNvPr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>
              <a:extLst>
                <a:ext uri="{FF2B5EF4-FFF2-40B4-BE49-F238E27FC236}">
                  <a16:creationId xmlns:a16="http://schemas.microsoft.com/office/drawing/2014/main" id="{89726DDE-6B8E-3EAD-F476-AB14909160B7}"/>
                </a:ext>
              </a:extLst>
            </p:cNvPr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>
              <a:extLst>
                <a:ext uri="{FF2B5EF4-FFF2-40B4-BE49-F238E27FC236}">
                  <a16:creationId xmlns:a16="http://schemas.microsoft.com/office/drawing/2014/main" id="{7AF8306F-0B4D-8261-7713-15B420251B75}"/>
                </a:ext>
              </a:extLst>
            </p:cNvPr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>
              <a:extLst>
                <a:ext uri="{FF2B5EF4-FFF2-40B4-BE49-F238E27FC236}">
                  <a16:creationId xmlns:a16="http://schemas.microsoft.com/office/drawing/2014/main" id="{379CBBE1-9D26-92EC-831E-753F84A997E6}"/>
                </a:ext>
              </a:extLst>
            </p:cNvPr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>
              <a:extLst>
                <a:ext uri="{FF2B5EF4-FFF2-40B4-BE49-F238E27FC236}">
                  <a16:creationId xmlns:a16="http://schemas.microsoft.com/office/drawing/2014/main" id="{5C28BCDF-B9FD-E36B-55F2-6D19355000B9}"/>
                </a:ext>
              </a:extLst>
            </p:cNvPr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>
              <a:extLst>
                <a:ext uri="{FF2B5EF4-FFF2-40B4-BE49-F238E27FC236}">
                  <a16:creationId xmlns:a16="http://schemas.microsoft.com/office/drawing/2014/main" id="{35AD5AFD-8582-FBDA-5459-F153B4962C2E}"/>
                </a:ext>
              </a:extLst>
            </p:cNvPr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>
              <a:extLst>
                <a:ext uri="{FF2B5EF4-FFF2-40B4-BE49-F238E27FC236}">
                  <a16:creationId xmlns:a16="http://schemas.microsoft.com/office/drawing/2014/main" id="{1EAADF9C-83B7-2773-BE85-2ED9858D3B25}"/>
                </a:ext>
              </a:extLst>
            </p:cNvPr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>
              <a:extLst>
                <a:ext uri="{FF2B5EF4-FFF2-40B4-BE49-F238E27FC236}">
                  <a16:creationId xmlns:a16="http://schemas.microsoft.com/office/drawing/2014/main" id="{45D7B428-BA33-EBF5-11FF-2F8131B377CF}"/>
                </a:ext>
              </a:extLst>
            </p:cNvPr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>
              <a:extLst>
                <a:ext uri="{FF2B5EF4-FFF2-40B4-BE49-F238E27FC236}">
                  <a16:creationId xmlns:a16="http://schemas.microsoft.com/office/drawing/2014/main" id="{D99E6408-7F1E-66D5-557E-573C949978F6}"/>
                </a:ext>
              </a:extLst>
            </p:cNvPr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>
              <a:extLst>
                <a:ext uri="{FF2B5EF4-FFF2-40B4-BE49-F238E27FC236}">
                  <a16:creationId xmlns:a16="http://schemas.microsoft.com/office/drawing/2014/main" id="{6280EFCC-3E12-3D8D-67B6-5578DDD6A6C6}"/>
                </a:ext>
              </a:extLst>
            </p:cNvPr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>
              <a:extLst>
                <a:ext uri="{FF2B5EF4-FFF2-40B4-BE49-F238E27FC236}">
                  <a16:creationId xmlns:a16="http://schemas.microsoft.com/office/drawing/2014/main" id="{1A480433-059B-8188-3592-975CB34ED280}"/>
                </a:ext>
              </a:extLst>
            </p:cNvPr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>
              <a:extLst>
                <a:ext uri="{FF2B5EF4-FFF2-40B4-BE49-F238E27FC236}">
                  <a16:creationId xmlns:a16="http://schemas.microsoft.com/office/drawing/2014/main" id="{318876E3-8382-8D72-B0FB-95668CB859D7}"/>
                </a:ext>
              </a:extLst>
            </p:cNvPr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>
              <a:extLst>
                <a:ext uri="{FF2B5EF4-FFF2-40B4-BE49-F238E27FC236}">
                  <a16:creationId xmlns:a16="http://schemas.microsoft.com/office/drawing/2014/main" id="{5E0C678A-D238-6D44-3D93-B1B7A6D207FB}"/>
                </a:ext>
              </a:extLst>
            </p:cNvPr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>
              <a:extLst>
                <a:ext uri="{FF2B5EF4-FFF2-40B4-BE49-F238E27FC236}">
                  <a16:creationId xmlns:a16="http://schemas.microsoft.com/office/drawing/2014/main" id="{1A62DA70-C993-808D-9F75-F0D4314ACF68}"/>
                </a:ext>
              </a:extLst>
            </p:cNvPr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>
              <a:extLst>
                <a:ext uri="{FF2B5EF4-FFF2-40B4-BE49-F238E27FC236}">
                  <a16:creationId xmlns:a16="http://schemas.microsoft.com/office/drawing/2014/main" id="{22839AC6-E0EC-361D-31C9-9CF63AF2E6E1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>
              <a:extLst>
                <a:ext uri="{FF2B5EF4-FFF2-40B4-BE49-F238E27FC236}">
                  <a16:creationId xmlns:a16="http://schemas.microsoft.com/office/drawing/2014/main" id="{D15E71CC-B1B7-5BD3-925D-4D212B6E4675}"/>
                </a:ext>
              </a:extLst>
            </p:cNvPr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>
              <a:extLst>
                <a:ext uri="{FF2B5EF4-FFF2-40B4-BE49-F238E27FC236}">
                  <a16:creationId xmlns:a16="http://schemas.microsoft.com/office/drawing/2014/main" id="{BA97348B-6CDC-C643-5592-D9A1E84D5147}"/>
                </a:ext>
              </a:extLst>
            </p:cNvPr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>
              <a:extLst>
                <a:ext uri="{FF2B5EF4-FFF2-40B4-BE49-F238E27FC236}">
                  <a16:creationId xmlns:a16="http://schemas.microsoft.com/office/drawing/2014/main" id="{96D0A9D7-3102-AACC-8F1A-03F94EAD5F1A}"/>
                </a:ext>
              </a:extLst>
            </p:cNvPr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>
              <a:extLst>
                <a:ext uri="{FF2B5EF4-FFF2-40B4-BE49-F238E27FC236}">
                  <a16:creationId xmlns:a16="http://schemas.microsoft.com/office/drawing/2014/main" id="{5127D256-61A9-7D5C-087E-491417048626}"/>
                </a:ext>
              </a:extLst>
            </p:cNvPr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>
              <a:extLst>
                <a:ext uri="{FF2B5EF4-FFF2-40B4-BE49-F238E27FC236}">
                  <a16:creationId xmlns:a16="http://schemas.microsoft.com/office/drawing/2014/main" id="{EF3B32C5-DA30-19A5-0B4C-6C834FE76F6F}"/>
                </a:ext>
              </a:extLst>
            </p:cNvPr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>
              <a:extLst>
                <a:ext uri="{FF2B5EF4-FFF2-40B4-BE49-F238E27FC236}">
                  <a16:creationId xmlns:a16="http://schemas.microsoft.com/office/drawing/2014/main" id="{0A35AC06-FD8A-E7D9-03CB-F8ACAFCE5772}"/>
                </a:ext>
              </a:extLst>
            </p:cNvPr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>
              <a:extLst>
                <a:ext uri="{FF2B5EF4-FFF2-40B4-BE49-F238E27FC236}">
                  <a16:creationId xmlns:a16="http://schemas.microsoft.com/office/drawing/2014/main" id="{6E0AA228-F85E-6A4F-BA67-FC989DA29A7A}"/>
                </a:ext>
              </a:extLst>
            </p:cNvPr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>
              <a:extLst>
                <a:ext uri="{FF2B5EF4-FFF2-40B4-BE49-F238E27FC236}">
                  <a16:creationId xmlns:a16="http://schemas.microsoft.com/office/drawing/2014/main" id="{599FAB95-2562-4C8F-11A7-AE8AFAD0D11E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>
              <a:extLst>
                <a:ext uri="{FF2B5EF4-FFF2-40B4-BE49-F238E27FC236}">
                  <a16:creationId xmlns:a16="http://schemas.microsoft.com/office/drawing/2014/main" id="{FE678032-E90B-D477-5254-3EDCEAA91C18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>
              <a:extLst>
                <a:ext uri="{FF2B5EF4-FFF2-40B4-BE49-F238E27FC236}">
                  <a16:creationId xmlns:a16="http://schemas.microsoft.com/office/drawing/2014/main" id="{7FEFC604-7576-D3C1-50BA-8CBC2DE2AD70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>
              <a:extLst>
                <a:ext uri="{FF2B5EF4-FFF2-40B4-BE49-F238E27FC236}">
                  <a16:creationId xmlns:a16="http://schemas.microsoft.com/office/drawing/2014/main" id="{25A9E73B-B957-400C-EA2B-BA61CD26A4FC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>
              <a:extLst>
                <a:ext uri="{FF2B5EF4-FFF2-40B4-BE49-F238E27FC236}">
                  <a16:creationId xmlns:a16="http://schemas.microsoft.com/office/drawing/2014/main" id="{AAC6D9E6-2D56-BE72-A806-78A0885EF789}"/>
                </a:ext>
              </a:extLst>
            </p:cNvPr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>
              <a:extLst>
                <a:ext uri="{FF2B5EF4-FFF2-40B4-BE49-F238E27FC236}">
                  <a16:creationId xmlns:a16="http://schemas.microsoft.com/office/drawing/2014/main" id="{BE7F3A61-B4F0-24BF-7653-4CA025DEAEEB}"/>
                </a:ext>
              </a:extLst>
            </p:cNvPr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>
              <a:extLst>
                <a:ext uri="{FF2B5EF4-FFF2-40B4-BE49-F238E27FC236}">
                  <a16:creationId xmlns:a16="http://schemas.microsoft.com/office/drawing/2014/main" id="{FAEAFD08-F423-8907-B31D-84623A1AD01E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>
              <a:extLst>
                <a:ext uri="{FF2B5EF4-FFF2-40B4-BE49-F238E27FC236}">
                  <a16:creationId xmlns:a16="http://schemas.microsoft.com/office/drawing/2014/main" id="{7E47D69D-9395-995C-4C88-BCD61A86F6FE}"/>
                </a:ext>
              </a:extLst>
            </p:cNvPr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>
              <a:extLst>
                <a:ext uri="{FF2B5EF4-FFF2-40B4-BE49-F238E27FC236}">
                  <a16:creationId xmlns:a16="http://schemas.microsoft.com/office/drawing/2014/main" id="{98D22C10-A822-3EDD-C1F2-A205B00F7983}"/>
                </a:ext>
              </a:extLst>
            </p:cNvPr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>
              <a:extLst>
                <a:ext uri="{FF2B5EF4-FFF2-40B4-BE49-F238E27FC236}">
                  <a16:creationId xmlns:a16="http://schemas.microsoft.com/office/drawing/2014/main" id="{B07B3E92-949D-8CD4-8898-E1FEB737ED00}"/>
                </a:ext>
              </a:extLst>
            </p:cNvPr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>
              <a:extLst>
                <a:ext uri="{FF2B5EF4-FFF2-40B4-BE49-F238E27FC236}">
                  <a16:creationId xmlns:a16="http://schemas.microsoft.com/office/drawing/2014/main" id="{E18090CD-4876-B8C0-E438-3EADE2CA18CA}"/>
                </a:ext>
              </a:extLst>
            </p:cNvPr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>
              <a:extLst>
                <a:ext uri="{FF2B5EF4-FFF2-40B4-BE49-F238E27FC236}">
                  <a16:creationId xmlns:a16="http://schemas.microsoft.com/office/drawing/2014/main" id="{52543B91-F487-4A74-7F9A-F02CA104B8EB}"/>
                </a:ext>
              </a:extLst>
            </p:cNvPr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>
              <a:extLst>
                <a:ext uri="{FF2B5EF4-FFF2-40B4-BE49-F238E27FC236}">
                  <a16:creationId xmlns:a16="http://schemas.microsoft.com/office/drawing/2014/main" id="{405B2503-463D-B929-FCAD-89DB209C39F3}"/>
                </a:ext>
              </a:extLst>
            </p:cNvPr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>
              <a:extLst>
                <a:ext uri="{FF2B5EF4-FFF2-40B4-BE49-F238E27FC236}">
                  <a16:creationId xmlns:a16="http://schemas.microsoft.com/office/drawing/2014/main" id="{B750C3CD-05F6-2B47-F784-6A5F1F366A03}"/>
                </a:ext>
              </a:extLst>
            </p:cNvPr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>
              <a:extLst>
                <a:ext uri="{FF2B5EF4-FFF2-40B4-BE49-F238E27FC236}">
                  <a16:creationId xmlns:a16="http://schemas.microsoft.com/office/drawing/2014/main" id="{E20EE62D-516D-07B7-9D43-219185A519C0}"/>
                </a:ext>
              </a:extLst>
            </p:cNvPr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>
              <a:extLst>
                <a:ext uri="{FF2B5EF4-FFF2-40B4-BE49-F238E27FC236}">
                  <a16:creationId xmlns:a16="http://schemas.microsoft.com/office/drawing/2014/main" id="{A576B227-0457-1BB8-C296-3DBB62605286}"/>
                </a:ext>
              </a:extLst>
            </p:cNvPr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>
              <a:extLst>
                <a:ext uri="{FF2B5EF4-FFF2-40B4-BE49-F238E27FC236}">
                  <a16:creationId xmlns:a16="http://schemas.microsoft.com/office/drawing/2014/main" id="{D26BEA7E-7981-8B95-2B9D-B3D623E6DCEA}"/>
                </a:ext>
              </a:extLst>
            </p:cNvPr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>
              <a:extLst>
                <a:ext uri="{FF2B5EF4-FFF2-40B4-BE49-F238E27FC236}">
                  <a16:creationId xmlns:a16="http://schemas.microsoft.com/office/drawing/2014/main" id="{FC9F5DB2-48CC-78D2-CA42-51C3010E2785}"/>
                </a:ext>
              </a:extLst>
            </p:cNvPr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>
              <a:extLst>
                <a:ext uri="{FF2B5EF4-FFF2-40B4-BE49-F238E27FC236}">
                  <a16:creationId xmlns:a16="http://schemas.microsoft.com/office/drawing/2014/main" id="{CABDB67E-F671-5B5D-80D0-772DA94CDD7E}"/>
                </a:ext>
              </a:extLst>
            </p:cNvPr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>
              <a:extLst>
                <a:ext uri="{FF2B5EF4-FFF2-40B4-BE49-F238E27FC236}">
                  <a16:creationId xmlns:a16="http://schemas.microsoft.com/office/drawing/2014/main" id="{598286E0-B900-EEAC-0D81-154EE79806A5}"/>
                </a:ext>
              </a:extLst>
            </p:cNvPr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>
              <a:extLst>
                <a:ext uri="{FF2B5EF4-FFF2-40B4-BE49-F238E27FC236}">
                  <a16:creationId xmlns:a16="http://schemas.microsoft.com/office/drawing/2014/main" id="{49EB788D-3C22-ADB1-4D06-5C760D91BF77}"/>
                </a:ext>
              </a:extLst>
            </p:cNvPr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>
              <a:extLst>
                <a:ext uri="{FF2B5EF4-FFF2-40B4-BE49-F238E27FC236}">
                  <a16:creationId xmlns:a16="http://schemas.microsoft.com/office/drawing/2014/main" id="{F294675F-6527-2706-1192-3E9E50A3ECEF}"/>
                </a:ext>
              </a:extLst>
            </p:cNvPr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>
              <a:extLst>
                <a:ext uri="{FF2B5EF4-FFF2-40B4-BE49-F238E27FC236}">
                  <a16:creationId xmlns:a16="http://schemas.microsoft.com/office/drawing/2014/main" id="{753346D1-CE00-6253-6CE2-FFEE52C4445D}"/>
                </a:ext>
              </a:extLst>
            </p:cNvPr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>
              <a:extLst>
                <a:ext uri="{FF2B5EF4-FFF2-40B4-BE49-F238E27FC236}">
                  <a16:creationId xmlns:a16="http://schemas.microsoft.com/office/drawing/2014/main" id="{4D0889DF-273B-7209-324E-745473CC1B0B}"/>
                </a:ext>
              </a:extLst>
            </p:cNvPr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>
              <a:extLst>
                <a:ext uri="{FF2B5EF4-FFF2-40B4-BE49-F238E27FC236}">
                  <a16:creationId xmlns:a16="http://schemas.microsoft.com/office/drawing/2014/main" id="{2C8CCC61-7759-3F43-FAFB-40293FD2E2F3}"/>
                </a:ext>
              </a:extLst>
            </p:cNvPr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>
              <a:extLst>
                <a:ext uri="{FF2B5EF4-FFF2-40B4-BE49-F238E27FC236}">
                  <a16:creationId xmlns:a16="http://schemas.microsoft.com/office/drawing/2014/main" id="{AC80AED0-F69F-E3FA-7F7D-97F763CC469C}"/>
                </a:ext>
              </a:extLst>
            </p:cNvPr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>
              <a:extLst>
                <a:ext uri="{FF2B5EF4-FFF2-40B4-BE49-F238E27FC236}">
                  <a16:creationId xmlns:a16="http://schemas.microsoft.com/office/drawing/2014/main" id="{2432367A-CF91-DB6C-6903-44F35B0CC7AB}"/>
                </a:ext>
              </a:extLst>
            </p:cNvPr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>
              <a:extLst>
                <a:ext uri="{FF2B5EF4-FFF2-40B4-BE49-F238E27FC236}">
                  <a16:creationId xmlns:a16="http://schemas.microsoft.com/office/drawing/2014/main" id="{BB61143B-E252-A692-B173-61F88E7F4F45}"/>
                </a:ext>
              </a:extLst>
            </p:cNvPr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>
              <a:extLst>
                <a:ext uri="{FF2B5EF4-FFF2-40B4-BE49-F238E27FC236}">
                  <a16:creationId xmlns:a16="http://schemas.microsoft.com/office/drawing/2014/main" id="{070167A2-51D2-1CE9-EFC0-D54DADDE0998}"/>
                </a:ext>
              </a:extLst>
            </p:cNvPr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>
              <a:extLst>
                <a:ext uri="{FF2B5EF4-FFF2-40B4-BE49-F238E27FC236}">
                  <a16:creationId xmlns:a16="http://schemas.microsoft.com/office/drawing/2014/main" id="{543A9026-8138-8B4E-699D-42853317ED69}"/>
                </a:ext>
              </a:extLst>
            </p:cNvPr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>
              <a:extLst>
                <a:ext uri="{FF2B5EF4-FFF2-40B4-BE49-F238E27FC236}">
                  <a16:creationId xmlns:a16="http://schemas.microsoft.com/office/drawing/2014/main" id="{9F54A939-6D48-D548-7994-2634A090C904}"/>
                </a:ext>
              </a:extLst>
            </p:cNvPr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>
              <a:extLst>
                <a:ext uri="{FF2B5EF4-FFF2-40B4-BE49-F238E27FC236}">
                  <a16:creationId xmlns:a16="http://schemas.microsoft.com/office/drawing/2014/main" id="{EDDAA6B1-413E-14E8-F8D8-1F579C445911}"/>
                </a:ext>
              </a:extLst>
            </p:cNvPr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>
              <a:extLst>
                <a:ext uri="{FF2B5EF4-FFF2-40B4-BE49-F238E27FC236}">
                  <a16:creationId xmlns:a16="http://schemas.microsoft.com/office/drawing/2014/main" id="{AA494529-9BFA-06F8-3EC4-7E283D5111EE}"/>
                </a:ext>
              </a:extLst>
            </p:cNvPr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>
              <a:extLst>
                <a:ext uri="{FF2B5EF4-FFF2-40B4-BE49-F238E27FC236}">
                  <a16:creationId xmlns:a16="http://schemas.microsoft.com/office/drawing/2014/main" id="{E78A97DD-AFDA-BB5C-2134-6A99A9D1798D}"/>
                </a:ext>
              </a:extLst>
            </p:cNvPr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>
              <a:extLst>
                <a:ext uri="{FF2B5EF4-FFF2-40B4-BE49-F238E27FC236}">
                  <a16:creationId xmlns:a16="http://schemas.microsoft.com/office/drawing/2014/main" id="{137B108F-F0B1-64A1-6C3C-B4652748EFE8}"/>
                </a:ext>
              </a:extLst>
            </p:cNvPr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>
              <a:extLst>
                <a:ext uri="{FF2B5EF4-FFF2-40B4-BE49-F238E27FC236}">
                  <a16:creationId xmlns:a16="http://schemas.microsoft.com/office/drawing/2014/main" id="{5FD187AB-0BB2-0A66-D48D-59AF69A41A19}"/>
                </a:ext>
              </a:extLst>
            </p:cNvPr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>
              <a:extLst>
                <a:ext uri="{FF2B5EF4-FFF2-40B4-BE49-F238E27FC236}">
                  <a16:creationId xmlns:a16="http://schemas.microsoft.com/office/drawing/2014/main" id="{6A652AB2-77BC-AAE2-ED8C-539764A05268}"/>
                </a:ext>
              </a:extLst>
            </p:cNvPr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>
              <a:extLst>
                <a:ext uri="{FF2B5EF4-FFF2-40B4-BE49-F238E27FC236}">
                  <a16:creationId xmlns:a16="http://schemas.microsoft.com/office/drawing/2014/main" id="{08782EF5-5107-A10F-E97C-F2103511BB29}"/>
                </a:ext>
              </a:extLst>
            </p:cNvPr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>
              <a:extLst>
                <a:ext uri="{FF2B5EF4-FFF2-40B4-BE49-F238E27FC236}">
                  <a16:creationId xmlns:a16="http://schemas.microsoft.com/office/drawing/2014/main" id="{2432F323-701D-EE36-41DA-2CE1426D3F0D}"/>
                </a:ext>
              </a:extLst>
            </p:cNvPr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>
              <a:extLst>
                <a:ext uri="{FF2B5EF4-FFF2-40B4-BE49-F238E27FC236}">
                  <a16:creationId xmlns:a16="http://schemas.microsoft.com/office/drawing/2014/main" id="{1AD4503F-9009-E097-97B2-E6E27447F631}"/>
                </a:ext>
              </a:extLst>
            </p:cNvPr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>
              <a:extLst>
                <a:ext uri="{FF2B5EF4-FFF2-40B4-BE49-F238E27FC236}">
                  <a16:creationId xmlns:a16="http://schemas.microsoft.com/office/drawing/2014/main" id="{A9138A4B-8530-76AA-545E-B8E41196FBEF}"/>
                </a:ext>
              </a:extLst>
            </p:cNvPr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>
              <a:extLst>
                <a:ext uri="{FF2B5EF4-FFF2-40B4-BE49-F238E27FC236}">
                  <a16:creationId xmlns:a16="http://schemas.microsoft.com/office/drawing/2014/main" id="{8E7ACE8B-EE7B-A9B7-37BF-85EADE076BAB}"/>
                </a:ext>
              </a:extLst>
            </p:cNvPr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>
              <a:extLst>
                <a:ext uri="{FF2B5EF4-FFF2-40B4-BE49-F238E27FC236}">
                  <a16:creationId xmlns:a16="http://schemas.microsoft.com/office/drawing/2014/main" id="{F33E2119-76F8-2B0D-58C3-28F60BBE0AF1}"/>
                </a:ext>
              </a:extLst>
            </p:cNvPr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>
              <a:extLst>
                <a:ext uri="{FF2B5EF4-FFF2-40B4-BE49-F238E27FC236}">
                  <a16:creationId xmlns:a16="http://schemas.microsoft.com/office/drawing/2014/main" id="{5F94ED8C-D4EC-22C8-6BAB-278E9C5E8462}"/>
                </a:ext>
              </a:extLst>
            </p:cNvPr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>
              <a:extLst>
                <a:ext uri="{FF2B5EF4-FFF2-40B4-BE49-F238E27FC236}">
                  <a16:creationId xmlns:a16="http://schemas.microsoft.com/office/drawing/2014/main" id="{426DE153-C387-9494-82BD-752D05DE1EC1}"/>
                </a:ext>
              </a:extLst>
            </p:cNvPr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>
              <a:extLst>
                <a:ext uri="{FF2B5EF4-FFF2-40B4-BE49-F238E27FC236}">
                  <a16:creationId xmlns:a16="http://schemas.microsoft.com/office/drawing/2014/main" id="{2C085228-CEF0-3AA3-1FE3-AAC265962650}"/>
                </a:ext>
              </a:extLst>
            </p:cNvPr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>
              <a:extLst>
                <a:ext uri="{FF2B5EF4-FFF2-40B4-BE49-F238E27FC236}">
                  <a16:creationId xmlns:a16="http://schemas.microsoft.com/office/drawing/2014/main" id="{0A655F08-3663-E341-7278-79EE2A45CEA8}"/>
                </a:ext>
              </a:extLst>
            </p:cNvPr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>
              <a:extLst>
                <a:ext uri="{FF2B5EF4-FFF2-40B4-BE49-F238E27FC236}">
                  <a16:creationId xmlns:a16="http://schemas.microsoft.com/office/drawing/2014/main" id="{C51011C6-D49A-FBA4-8CEB-2319DA125311}"/>
                </a:ext>
              </a:extLst>
            </p:cNvPr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>
              <a:extLst>
                <a:ext uri="{FF2B5EF4-FFF2-40B4-BE49-F238E27FC236}">
                  <a16:creationId xmlns:a16="http://schemas.microsoft.com/office/drawing/2014/main" id="{2E6C7EB7-237F-C8A6-34BA-71118C47DBD5}"/>
                </a:ext>
              </a:extLst>
            </p:cNvPr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>
              <a:extLst>
                <a:ext uri="{FF2B5EF4-FFF2-40B4-BE49-F238E27FC236}">
                  <a16:creationId xmlns:a16="http://schemas.microsoft.com/office/drawing/2014/main" id="{58CBA462-EF2B-AF06-25DE-2FD6FCEA3C38}"/>
                </a:ext>
              </a:extLst>
            </p:cNvPr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>
              <a:extLst>
                <a:ext uri="{FF2B5EF4-FFF2-40B4-BE49-F238E27FC236}">
                  <a16:creationId xmlns:a16="http://schemas.microsoft.com/office/drawing/2014/main" id="{56971A71-4A0D-F076-EF59-89A7C01966EF}"/>
                </a:ext>
              </a:extLst>
            </p:cNvPr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>
              <a:extLst>
                <a:ext uri="{FF2B5EF4-FFF2-40B4-BE49-F238E27FC236}">
                  <a16:creationId xmlns:a16="http://schemas.microsoft.com/office/drawing/2014/main" id="{9C342378-5A8D-0B6D-48CC-471F513C5093}"/>
                </a:ext>
              </a:extLst>
            </p:cNvPr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>
              <a:extLst>
                <a:ext uri="{FF2B5EF4-FFF2-40B4-BE49-F238E27FC236}">
                  <a16:creationId xmlns:a16="http://schemas.microsoft.com/office/drawing/2014/main" id="{10C88E66-B32F-E343-D360-ADC4E610BCE1}"/>
                </a:ext>
              </a:extLst>
            </p:cNvPr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>
              <a:extLst>
                <a:ext uri="{FF2B5EF4-FFF2-40B4-BE49-F238E27FC236}">
                  <a16:creationId xmlns:a16="http://schemas.microsoft.com/office/drawing/2014/main" id="{DC4FB7B5-43E5-9947-9AE7-3A9EC09EE13C}"/>
                </a:ext>
              </a:extLst>
            </p:cNvPr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>
              <a:extLst>
                <a:ext uri="{FF2B5EF4-FFF2-40B4-BE49-F238E27FC236}">
                  <a16:creationId xmlns:a16="http://schemas.microsoft.com/office/drawing/2014/main" id="{8505239D-22EE-09E4-A0C7-697B26460024}"/>
                </a:ext>
              </a:extLst>
            </p:cNvPr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>
              <a:extLst>
                <a:ext uri="{FF2B5EF4-FFF2-40B4-BE49-F238E27FC236}">
                  <a16:creationId xmlns:a16="http://schemas.microsoft.com/office/drawing/2014/main" id="{DE448006-F76C-FF6D-89EA-7EED38041B91}"/>
                </a:ext>
              </a:extLst>
            </p:cNvPr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>
              <a:extLst>
                <a:ext uri="{FF2B5EF4-FFF2-40B4-BE49-F238E27FC236}">
                  <a16:creationId xmlns:a16="http://schemas.microsoft.com/office/drawing/2014/main" id="{43CAE523-2970-87F4-A1AA-2BF42498D922}"/>
                </a:ext>
              </a:extLst>
            </p:cNvPr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>
              <a:extLst>
                <a:ext uri="{FF2B5EF4-FFF2-40B4-BE49-F238E27FC236}">
                  <a16:creationId xmlns:a16="http://schemas.microsoft.com/office/drawing/2014/main" id="{7B0376E6-7F94-1BE1-8EE2-A58FA9AE8EFF}"/>
                </a:ext>
              </a:extLst>
            </p:cNvPr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>
              <a:extLst>
                <a:ext uri="{FF2B5EF4-FFF2-40B4-BE49-F238E27FC236}">
                  <a16:creationId xmlns:a16="http://schemas.microsoft.com/office/drawing/2014/main" id="{55EBE944-C9DF-BE0A-369A-3D998AD7C6BF}"/>
                </a:ext>
              </a:extLst>
            </p:cNvPr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>
              <a:extLst>
                <a:ext uri="{FF2B5EF4-FFF2-40B4-BE49-F238E27FC236}">
                  <a16:creationId xmlns:a16="http://schemas.microsoft.com/office/drawing/2014/main" id="{53FD5EED-52C8-F27C-63D3-9AF6B30406AA}"/>
                </a:ext>
              </a:extLst>
            </p:cNvPr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>
              <a:extLst>
                <a:ext uri="{FF2B5EF4-FFF2-40B4-BE49-F238E27FC236}">
                  <a16:creationId xmlns:a16="http://schemas.microsoft.com/office/drawing/2014/main" id="{A74A5ED9-AD7E-B522-1E5C-94297490F7E5}"/>
                </a:ext>
              </a:extLst>
            </p:cNvPr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>
              <a:extLst>
                <a:ext uri="{FF2B5EF4-FFF2-40B4-BE49-F238E27FC236}">
                  <a16:creationId xmlns:a16="http://schemas.microsoft.com/office/drawing/2014/main" id="{11CF6FC7-16D2-DB43-4FF6-07B44A936CCF}"/>
                </a:ext>
              </a:extLst>
            </p:cNvPr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>
              <a:extLst>
                <a:ext uri="{FF2B5EF4-FFF2-40B4-BE49-F238E27FC236}">
                  <a16:creationId xmlns:a16="http://schemas.microsoft.com/office/drawing/2014/main" id="{E05EAF06-BA39-8169-BEA6-C77A7A2BD803}"/>
                </a:ext>
              </a:extLst>
            </p:cNvPr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>
              <a:extLst>
                <a:ext uri="{FF2B5EF4-FFF2-40B4-BE49-F238E27FC236}">
                  <a16:creationId xmlns:a16="http://schemas.microsoft.com/office/drawing/2014/main" id="{E02A64DF-5B20-F5DD-17BB-9F73ABD6B3A0}"/>
                </a:ext>
              </a:extLst>
            </p:cNvPr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>
              <a:extLst>
                <a:ext uri="{FF2B5EF4-FFF2-40B4-BE49-F238E27FC236}">
                  <a16:creationId xmlns:a16="http://schemas.microsoft.com/office/drawing/2014/main" id="{06FB64D5-4239-72BD-2E17-29ECD4D7898C}"/>
                </a:ext>
              </a:extLst>
            </p:cNvPr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>
              <a:extLst>
                <a:ext uri="{FF2B5EF4-FFF2-40B4-BE49-F238E27FC236}">
                  <a16:creationId xmlns:a16="http://schemas.microsoft.com/office/drawing/2014/main" id="{4B7C2C8B-03E0-ADAE-605E-7D7F0E3D0474}"/>
                </a:ext>
              </a:extLst>
            </p:cNvPr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>
              <a:extLst>
                <a:ext uri="{FF2B5EF4-FFF2-40B4-BE49-F238E27FC236}">
                  <a16:creationId xmlns:a16="http://schemas.microsoft.com/office/drawing/2014/main" id="{04051FEC-4151-FC38-056D-7036559D4581}"/>
                </a:ext>
              </a:extLst>
            </p:cNvPr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>
              <a:extLst>
                <a:ext uri="{FF2B5EF4-FFF2-40B4-BE49-F238E27FC236}">
                  <a16:creationId xmlns:a16="http://schemas.microsoft.com/office/drawing/2014/main" id="{7D3828AD-3E56-97CC-3A5C-3FA907698230}"/>
                </a:ext>
              </a:extLst>
            </p:cNvPr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>
              <a:extLst>
                <a:ext uri="{FF2B5EF4-FFF2-40B4-BE49-F238E27FC236}">
                  <a16:creationId xmlns:a16="http://schemas.microsoft.com/office/drawing/2014/main" id="{2249A181-9656-E53D-186A-FFE3E57C8EDD}"/>
                </a:ext>
              </a:extLst>
            </p:cNvPr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>
              <a:extLst>
                <a:ext uri="{FF2B5EF4-FFF2-40B4-BE49-F238E27FC236}">
                  <a16:creationId xmlns:a16="http://schemas.microsoft.com/office/drawing/2014/main" id="{368AE0C5-97E7-494E-06AC-523AC46D97FE}"/>
                </a:ext>
              </a:extLst>
            </p:cNvPr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>
              <a:extLst>
                <a:ext uri="{FF2B5EF4-FFF2-40B4-BE49-F238E27FC236}">
                  <a16:creationId xmlns:a16="http://schemas.microsoft.com/office/drawing/2014/main" id="{E8438467-08CE-00E8-5FEC-4D4B602D5A09}"/>
                </a:ext>
              </a:extLst>
            </p:cNvPr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>
              <a:extLst>
                <a:ext uri="{FF2B5EF4-FFF2-40B4-BE49-F238E27FC236}">
                  <a16:creationId xmlns:a16="http://schemas.microsoft.com/office/drawing/2014/main" id="{6FF14CF7-80AE-A004-2226-1BC6AC84A6CC}"/>
                </a:ext>
              </a:extLst>
            </p:cNvPr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>
              <a:extLst>
                <a:ext uri="{FF2B5EF4-FFF2-40B4-BE49-F238E27FC236}">
                  <a16:creationId xmlns:a16="http://schemas.microsoft.com/office/drawing/2014/main" id="{CECEC08C-8E18-B602-BA26-69FE4B0DFB99}"/>
                </a:ext>
              </a:extLst>
            </p:cNvPr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>
              <a:extLst>
                <a:ext uri="{FF2B5EF4-FFF2-40B4-BE49-F238E27FC236}">
                  <a16:creationId xmlns:a16="http://schemas.microsoft.com/office/drawing/2014/main" id="{99A6B8FA-726C-398A-3D99-2BEE33544EF0}"/>
                </a:ext>
              </a:extLst>
            </p:cNvPr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>
              <a:extLst>
                <a:ext uri="{FF2B5EF4-FFF2-40B4-BE49-F238E27FC236}">
                  <a16:creationId xmlns:a16="http://schemas.microsoft.com/office/drawing/2014/main" id="{4775910D-7ABF-0983-5219-CDCEE7C96289}"/>
                </a:ext>
              </a:extLst>
            </p:cNvPr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>
              <a:extLst>
                <a:ext uri="{FF2B5EF4-FFF2-40B4-BE49-F238E27FC236}">
                  <a16:creationId xmlns:a16="http://schemas.microsoft.com/office/drawing/2014/main" id="{0D4E65B1-C6D2-C3B5-4936-F4646A5A525F}"/>
                </a:ext>
              </a:extLst>
            </p:cNvPr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>
              <a:extLst>
                <a:ext uri="{FF2B5EF4-FFF2-40B4-BE49-F238E27FC236}">
                  <a16:creationId xmlns:a16="http://schemas.microsoft.com/office/drawing/2014/main" id="{AD80E41D-37E1-7A11-252A-FAAF09CC8F2D}"/>
                </a:ext>
              </a:extLst>
            </p:cNvPr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>
              <a:extLst>
                <a:ext uri="{FF2B5EF4-FFF2-40B4-BE49-F238E27FC236}">
                  <a16:creationId xmlns:a16="http://schemas.microsoft.com/office/drawing/2014/main" id="{BF9A7578-40BA-F9D9-8CB0-BF409E9D56F6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>
              <a:extLst>
                <a:ext uri="{FF2B5EF4-FFF2-40B4-BE49-F238E27FC236}">
                  <a16:creationId xmlns:a16="http://schemas.microsoft.com/office/drawing/2014/main" id="{1C9582A2-6644-6D1D-AEC7-092D37A4C744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>
              <a:extLst>
                <a:ext uri="{FF2B5EF4-FFF2-40B4-BE49-F238E27FC236}">
                  <a16:creationId xmlns:a16="http://schemas.microsoft.com/office/drawing/2014/main" id="{4257F3FC-9DAA-C714-2054-1065EE1AC893}"/>
                </a:ext>
              </a:extLst>
            </p:cNvPr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>
              <a:extLst>
                <a:ext uri="{FF2B5EF4-FFF2-40B4-BE49-F238E27FC236}">
                  <a16:creationId xmlns:a16="http://schemas.microsoft.com/office/drawing/2014/main" id="{003AD0CE-46A1-92E1-12F1-3FB94411AAC4}"/>
                </a:ext>
              </a:extLst>
            </p:cNvPr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>
              <a:extLst>
                <a:ext uri="{FF2B5EF4-FFF2-40B4-BE49-F238E27FC236}">
                  <a16:creationId xmlns:a16="http://schemas.microsoft.com/office/drawing/2014/main" id="{F23F1462-27BA-7CA8-1EEA-DCD61AD10D23}"/>
                </a:ext>
              </a:extLst>
            </p:cNvPr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>
              <a:extLst>
                <a:ext uri="{FF2B5EF4-FFF2-40B4-BE49-F238E27FC236}">
                  <a16:creationId xmlns:a16="http://schemas.microsoft.com/office/drawing/2014/main" id="{BBAD0B3C-B16B-6D80-F6CC-DE9A887445A4}"/>
                </a:ext>
              </a:extLst>
            </p:cNvPr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>
              <a:extLst>
                <a:ext uri="{FF2B5EF4-FFF2-40B4-BE49-F238E27FC236}">
                  <a16:creationId xmlns:a16="http://schemas.microsoft.com/office/drawing/2014/main" id="{C9F78602-84E7-3D94-185F-815A072CE4CA}"/>
                </a:ext>
              </a:extLst>
            </p:cNvPr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>
              <a:extLst>
                <a:ext uri="{FF2B5EF4-FFF2-40B4-BE49-F238E27FC236}">
                  <a16:creationId xmlns:a16="http://schemas.microsoft.com/office/drawing/2014/main" id="{C4792223-B70C-32B7-BE66-1FC96FAC02D6}"/>
                </a:ext>
              </a:extLst>
            </p:cNvPr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>
              <a:extLst>
                <a:ext uri="{FF2B5EF4-FFF2-40B4-BE49-F238E27FC236}">
                  <a16:creationId xmlns:a16="http://schemas.microsoft.com/office/drawing/2014/main" id="{E9171700-1ABB-DA3B-1759-04E67C748BDA}"/>
                </a:ext>
              </a:extLst>
            </p:cNvPr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>
              <a:extLst>
                <a:ext uri="{FF2B5EF4-FFF2-40B4-BE49-F238E27FC236}">
                  <a16:creationId xmlns:a16="http://schemas.microsoft.com/office/drawing/2014/main" id="{81ED5062-D83F-A1F6-68F2-821F9F2687BE}"/>
                </a:ext>
              </a:extLst>
            </p:cNvPr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>
              <a:extLst>
                <a:ext uri="{FF2B5EF4-FFF2-40B4-BE49-F238E27FC236}">
                  <a16:creationId xmlns:a16="http://schemas.microsoft.com/office/drawing/2014/main" id="{CCD4DB6E-4825-4753-853F-0A4E1ADBD8AE}"/>
                </a:ext>
              </a:extLst>
            </p:cNvPr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>
              <a:extLst>
                <a:ext uri="{FF2B5EF4-FFF2-40B4-BE49-F238E27FC236}">
                  <a16:creationId xmlns:a16="http://schemas.microsoft.com/office/drawing/2014/main" id="{32058C86-442D-3830-AD54-EC728AD627DA}"/>
                </a:ext>
              </a:extLst>
            </p:cNvPr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>
              <a:extLst>
                <a:ext uri="{FF2B5EF4-FFF2-40B4-BE49-F238E27FC236}">
                  <a16:creationId xmlns:a16="http://schemas.microsoft.com/office/drawing/2014/main" id="{97AAD052-4DC2-F948-43A6-D33C7E929900}"/>
                </a:ext>
              </a:extLst>
            </p:cNvPr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>
              <a:extLst>
                <a:ext uri="{FF2B5EF4-FFF2-40B4-BE49-F238E27FC236}">
                  <a16:creationId xmlns:a16="http://schemas.microsoft.com/office/drawing/2014/main" id="{5E511992-B8FD-EAE2-D858-B15516BB0A10}"/>
                </a:ext>
              </a:extLst>
            </p:cNvPr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>
              <a:extLst>
                <a:ext uri="{FF2B5EF4-FFF2-40B4-BE49-F238E27FC236}">
                  <a16:creationId xmlns:a16="http://schemas.microsoft.com/office/drawing/2014/main" id="{B76286B8-EFA5-E57E-ED66-4D85486584B6}"/>
                </a:ext>
              </a:extLst>
            </p:cNvPr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>
              <a:extLst>
                <a:ext uri="{FF2B5EF4-FFF2-40B4-BE49-F238E27FC236}">
                  <a16:creationId xmlns:a16="http://schemas.microsoft.com/office/drawing/2014/main" id="{710FE5F3-F29C-F0BC-C258-CBA05E0CD7F0}"/>
                </a:ext>
              </a:extLst>
            </p:cNvPr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>
              <a:extLst>
                <a:ext uri="{FF2B5EF4-FFF2-40B4-BE49-F238E27FC236}">
                  <a16:creationId xmlns:a16="http://schemas.microsoft.com/office/drawing/2014/main" id="{14A3CA05-1E7A-751E-856A-55F0BFD6AD2C}"/>
                </a:ext>
              </a:extLst>
            </p:cNvPr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>
              <a:extLst>
                <a:ext uri="{FF2B5EF4-FFF2-40B4-BE49-F238E27FC236}">
                  <a16:creationId xmlns:a16="http://schemas.microsoft.com/office/drawing/2014/main" id="{ABAEB659-1E7D-08FA-D8D2-DFC687B52218}"/>
                </a:ext>
              </a:extLst>
            </p:cNvPr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>
              <a:extLst>
                <a:ext uri="{FF2B5EF4-FFF2-40B4-BE49-F238E27FC236}">
                  <a16:creationId xmlns:a16="http://schemas.microsoft.com/office/drawing/2014/main" id="{782B0AB7-FBE6-812B-7173-BD55040E2696}"/>
                </a:ext>
              </a:extLst>
            </p:cNvPr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>
              <a:extLst>
                <a:ext uri="{FF2B5EF4-FFF2-40B4-BE49-F238E27FC236}">
                  <a16:creationId xmlns:a16="http://schemas.microsoft.com/office/drawing/2014/main" id="{C294F585-45F5-720D-9588-8A6DC0B2660D}"/>
                </a:ext>
              </a:extLst>
            </p:cNvPr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>
              <a:extLst>
                <a:ext uri="{FF2B5EF4-FFF2-40B4-BE49-F238E27FC236}">
                  <a16:creationId xmlns:a16="http://schemas.microsoft.com/office/drawing/2014/main" id="{4D530359-D94C-15B7-3138-B250DA7290A6}"/>
                </a:ext>
              </a:extLst>
            </p:cNvPr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>
              <a:extLst>
                <a:ext uri="{FF2B5EF4-FFF2-40B4-BE49-F238E27FC236}">
                  <a16:creationId xmlns:a16="http://schemas.microsoft.com/office/drawing/2014/main" id="{081D0492-B003-BD9E-6B5A-F2E0538C4880}"/>
                </a:ext>
              </a:extLst>
            </p:cNvPr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>
              <a:extLst>
                <a:ext uri="{FF2B5EF4-FFF2-40B4-BE49-F238E27FC236}">
                  <a16:creationId xmlns:a16="http://schemas.microsoft.com/office/drawing/2014/main" id="{938CA132-AF1E-4BA3-AC5C-6EA1A855CFC2}"/>
                </a:ext>
              </a:extLst>
            </p:cNvPr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>
              <a:extLst>
                <a:ext uri="{FF2B5EF4-FFF2-40B4-BE49-F238E27FC236}">
                  <a16:creationId xmlns:a16="http://schemas.microsoft.com/office/drawing/2014/main" id="{37AFB80A-CC8D-2A20-8A14-D62DDCE6A078}"/>
                </a:ext>
              </a:extLst>
            </p:cNvPr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>
              <a:extLst>
                <a:ext uri="{FF2B5EF4-FFF2-40B4-BE49-F238E27FC236}">
                  <a16:creationId xmlns:a16="http://schemas.microsoft.com/office/drawing/2014/main" id="{3623FEB7-35A5-95F2-F9DB-BF9849BCE550}"/>
                </a:ext>
              </a:extLst>
            </p:cNvPr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>
              <a:extLst>
                <a:ext uri="{FF2B5EF4-FFF2-40B4-BE49-F238E27FC236}">
                  <a16:creationId xmlns:a16="http://schemas.microsoft.com/office/drawing/2014/main" id="{542F1F10-6CBB-1E0D-D265-1F18B73A4D05}"/>
                </a:ext>
              </a:extLst>
            </p:cNvPr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>
              <a:extLst>
                <a:ext uri="{FF2B5EF4-FFF2-40B4-BE49-F238E27FC236}">
                  <a16:creationId xmlns:a16="http://schemas.microsoft.com/office/drawing/2014/main" id="{36E48698-3EB5-C23D-6119-D72214B907ED}"/>
                </a:ext>
              </a:extLst>
            </p:cNvPr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>
              <a:extLst>
                <a:ext uri="{FF2B5EF4-FFF2-40B4-BE49-F238E27FC236}">
                  <a16:creationId xmlns:a16="http://schemas.microsoft.com/office/drawing/2014/main" id="{1527FB9B-6473-8E61-A16D-05C5C0D48B9F}"/>
                </a:ext>
              </a:extLst>
            </p:cNvPr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>
              <a:extLst>
                <a:ext uri="{FF2B5EF4-FFF2-40B4-BE49-F238E27FC236}">
                  <a16:creationId xmlns:a16="http://schemas.microsoft.com/office/drawing/2014/main" id="{EA84A003-EDCA-9097-EB77-47A938DE5CAB}"/>
                </a:ext>
              </a:extLst>
            </p:cNvPr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>
              <a:extLst>
                <a:ext uri="{FF2B5EF4-FFF2-40B4-BE49-F238E27FC236}">
                  <a16:creationId xmlns:a16="http://schemas.microsoft.com/office/drawing/2014/main" id="{0AEB31D2-2720-9809-0073-9E0AA28C4458}"/>
                </a:ext>
              </a:extLst>
            </p:cNvPr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>
              <a:extLst>
                <a:ext uri="{FF2B5EF4-FFF2-40B4-BE49-F238E27FC236}">
                  <a16:creationId xmlns:a16="http://schemas.microsoft.com/office/drawing/2014/main" id="{1A3F1F91-526E-5B80-BC69-8B5B42EB9D0C}"/>
                </a:ext>
              </a:extLst>
            </p:cNvPr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>
              <a:extLst>
                <a:ext uri="{FF2B5EF4-FFF2-40B4-BE49-F238E27FC236}">
                  <a16:creationId xmlns:a16="http://schemas.microsoft.com/office/drawing/2014/main" id="{ECDD26B1-6CB3-0B1E-7259-BECC3A2BFDF7}"/>
                </a:ext>
              </a:extLst>
            </p:cNvPr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>
              <a:extLst>
                <a:ext uri="{FF2B5EF4-FFF2-40B4-BE49-F238E27FC236}">
                  <a16:creationId xmlns:a16="http://schemas.microsoft.com/office/drawing/2014/main" id="{ED74CD0F-C141-B6B8-F232-E6C15E26AE51}"/>
                </a:ext>
              </a:extLst>
            </p:cNvPr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>
              <a:extLst>
                <a:ext uri="{FF2B5EF4-FFF2-40B4-BE49-F238E27FC236}">
                  <a16:creationId xmlns:a16="http://schemas.microsoft.com/office/drawing/2014/main" id="{1200BFE1-E862-66CA-5CE5-90FEA68CDF35}"/>
                </a:ext>
              </a:extLst>
            </p:cNvPr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>
              <a:extLst>
                <a:ext uri="{FF2B5EF4-FFF2-40B4-BE49-F238E27FC236}">
                  <a16:creationId xmlns:a16="http://schemas.microsoft.com/office/drawing/2014/main" id="{06B8EA16-3E7C-79E3-A0C1-46EFB0410AFB}"/>
                </a:ext>
              </a:extLst>
            </p:cNvPr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>
              <a:extLst>
                <a:ext uri="{FF2B5EF4-FFF2-40B4-BE49-F238E27FC236}">
                  <a16:creationId xmlns:a16="http://schemas.microsoft.com/office/drawing/2014/main" id="{D2CD80FF-6666-8673-FDB3-696137A7E187}"/>
                </a:ext>
              </a:extLst>
            </p:cNvPr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>
              <a:extLst>
                <a:ext uri="{FF2B5EF4-FFF2-40B4-BE49-F238E27FC236}">
                  <a16:creationId xmlns:a16="http://schemas.microsoft.com/office/drawing/2014/main" id="{F5A24FEB-35FD-9E85-108F-E10BC254344D}"/>
                </a:ext>
              </a:extLst>
            </p:cNvPr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>
              <a:extLst>
                <a:ext uri="{FF2B5EF4-FFF2-40B4-BE49-F238E27FC236}">
                  <a16:creationId xmlns:a16="http://schemas.microsoft.com/office/drawing/2014/main" id="{605E658A-F543-2801-2AAE-CD3713885793}"/>
                </a:ext>
              </a:extLst>
            </p:cNvPr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>
              <a:extLst>
                <a:ext uri="{FF2B5EF4-FFF2-40B4-BE49-F238E27FC236}">
                  <a16:creationId xmlns:a16="http://schemas.microsoft.com/office/drawing/2014/main" id="{8FBDB576-BE9A-43E9-079D-3519896A65C7}"/>
                </a:ext>
              </a:extLst>
            </p:cNvPr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>
              <a:extLst>
                <a:ext uri="{FF2B5EF4-FFF2-40B4-BE49-F238E27FC236}">
                  <a16:creationId xmlns:a16="http://schemas.microsoft.com/office/drawing/2014/main" id="{40C848DF-32BB-1070-B7A7-04CFB0905686}"/>
                </a:ext>
              </a:extLst>
            </p:cNvPr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>
              <a:extLst>
                <a:ext uri="{FF2B5EF4-FFF2-40B4-BE49-F238E27FC236}">
                  <a16:creationId xmlns:a16="http://schemas.microsoft.com/office/drawing/2014/main" id="{388D803B-D53B-FFF0-76FD-2E6E8DB97301}"/>
                </a:ext>
              </a:extLst>
            </p:cNvPr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>
              <a:extLst>
                <a:ext uri="{FF2B5EF4-FFF2-40B4-BE49-F238E27FC236}">
                  <a16:creationId xmlns:a16="http://schemas.microsoft.com/office/drawing/2014/main" id="{2542CB4F-3260-13F2-07AC-781E094705B5}"/>
                </a:ext>
              </a:extLst>
            </p:cNvPr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>
              <a:extLst>
                <a:ext uri="{FF2B5EF4-FFF2-40B4-BE49-F238E27FC236}">
                  <a16:creationId xmlns:a16="http://schemas.microsoft.com/office/drawing/2014/main" id="{A73954E2-318A-F04A-3C74-4D57F604F486}"/>
                </a:ext>
              </a:extLst>
            </p:cNvPr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>
              <a:extLst>
                <a:ext uri="{FF2B5EF4-FFF2-40B4-BE49-F238E27FC236}">
                  <a16:creationId xmlns:a16="http://schemas.microsoft.com/office/drawing/2014/main" id="{06A3D2B8-7A26-92D9-DBED-CF2E40FCF299}"/>
                </a:ext>
              </a:extLst>
            </p:cNvPr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>
              <a:extLst>
                <a:ext uri="{FF2B5EF4-FFF2-40B4-BE49-F238E27FC236}">
                  <a16:creationId xmlns:a16="http://schemas.microsoft.com/office/drawing/2014/main" id="{E11BAC40-42E6-6A08-6A23-52254B9D8A2C}"/>
                </a:ext>
              </a:extLst>
            </p:cNvPr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>
              <a:extLst>
                <a:ext uri="{FF2B5EF4-FFF2-40B4-BE49-F238E27FC236}">
                  <a16:creationId xmlns:a16="http://schemas.microsoft.com/office/drawing/2014/main" id="{035226E1-1A57-0647-62B9-8864E6C80463}"/>
                </a:ext>
              </a:extLst>
            </p:cNvPr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>
              <a:extLst>
                <a:ext uri="{FF2B5EF4-FFF2-40B4-BE49-F238E27FC236}">
                  <a16:creationId xmlns:a16="http://schemas.microsoft.com/office/drawing/2014/main" id="{1831391E-8620-FDA2-3C86-A5421EA8524C}"/>
                </a:ext>
              </a:extLst>
            </p:cNvPr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>
              <a:extLst>
                <a:ext uri="{FF2B5EF4-FFF2-40B4-BE49-F238E27FC236}">
                  <a16:creationId xmlns:a16="http://schemas.microsoft.com/office/drawing/2014/main" id="{02FE2216-F2F9-062E-FBCE-A0FD0C3DD573}"/>
                </a:ext>
              </a:extLst>
            </p:cNvPr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>
              <a:extLst>
                <a:ext uri="{FF2B5EF4-FFF2-40B4-BE49-F238E27FC236}">
                  <a16:creationId xmlns:a16="http://schemas.microsoft.com/office/drawing/2014/main" id="{13D7BEF2-3638-A1ED-083A-492407F43264}"/>
                </a:ext>
              </a:extLst>
            </p:cNvPr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>
              <a:extLst>
                <a:ext uri="{FF2B5EF4-FFF2-40B4-BE49-F238E27FC236}">
                  <a16:creationId xmlns:a16="http://schemas.microsoft.com/office/drawing/2014/main" id="{B3CF7943-18D5-1FD2-930E-97AAD15EC2A0}"/>
                </a:ext>
              </a:extLst>
            </p:cNvPr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>
              <a:extLst>
                <a:ext uri="{FF2B5EF4-FFF2-40B4-BE49-F238E27FC236}">
                  <a16:creationId xmlns:a16="http://schemas.microsoft.com/office/drawing/2014/main" id="{8DBD3A0C-43F4-06B4-54AE-BBE06D0FCC98}"/>
                </a:ext>
              </a:extLst>
            </p:cNvPr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>
              <a:extLst>
                <a:ext uri="{FF2B5EF4-FFF2-40B4-BE49-F238E27FC236}">
                  <a16:creationId xmlns:a16="http://schemas.microsoft.com/office/drawing/2014/main" id="{2A6145FF-2269-AC3B-31B3-DEBA37A190AD}"/>
                </a:ext>
              </a:extLst>
            </p:cNvPr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>
              <a:extLst>
                <a:ext uri="{FF2B5EF4-FFF2-40B4-BE49-F238E27FC236}">
                  <a16:creationId xmlns:a16="http://schemas.microsoft.com/office/drawing/2014/main" id="{E2E368CE-3765-2E8B-0340-C43A1377852E}"/>
                </a:ext>
              </a:extLst>
            </p:cNvPr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>
              <a:extLst>
                <a:ext uri="{FF2B5EF4-FFF2-40B4-BE49-F238E27FC236}">
                  <a16:creationId xmlns:a16="http://schemas.microsoft.com/office/drawing/2014/main" id="{CA985544-F06E-34F9-A8A8-96326EC61E8B}"/>
                </a:ext>
              </a:extLst>
            </p:cNvPr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>
              <a:extLst>
                <a:ext uri="{FF2B5EF4-FFF2-40B4-BE49-F238E27FC236}">
                  <a16:creationId xmlns:a16="http://schemas.microsoft.com/office/drawing/2014/main" id="{1C877395-726F-8171-9A6C-98A2EF5A1A06}"/>
                </a:ext>
              </a:extLst>
            </p:cNvPr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>
              <a:extLst>
                <a:ext uri="{FF2B5EF4-FFF2-40B4-BE49-F238E27FC236}">
                  <a16:creationId xmlns:a16="http://schemas.microsoft.com/office/drawing/2014/main" id="{B1359B25-3D9B-C55D-1F88-ED9DA3E4496F}"/>
                </a:ext>
              </a:extLst>
            </p:cNvPr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>
              <a:extLst>
                <a:ext uri="{FF2B5EF4-FFF2-40B4-BE49-F238E27FC236}">
                  <a16:creationId xmlns:a16="http://schemas.microsoft.com/office/drawing/2014/main" id="{BB377B89-035A-A9C4-DF25-DC83CB475CEE}"/>
                </a:ext>
              </a:extLst>
            </p:cNvPr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>
              <a:extLst>
                <a:ext uri="{FF2B5EF4-FFF2-40B4-BE49-F238E27FC236}">
                  <a16:creationId xmlns:a16="http://schemas.microsoft.com/office/drawing/2014/main" id="{BDD6A095-AB3C-0043-D287-CFD2214FC0B4}"/>
                </a:ext>
              </a:extLst>
            </p:cNvPr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>
              <a:extLst>
                <a:ext uri="{FF2B5EF4-FFF2-40B4-BE49-F238E27FC236}">
                  <a16:creationId xmlns:a16="http://schemas.microsoft.com/office/drawing/2014/main" id="{DCEA75AD-8AC1-A01E-5E95-679D44D40A5A}"/>
                </a:ext>
              </a:extLst>
            </p:cNvPr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499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>
          <a:extLst>
            <a:ext uri="{FF2B5EF4-FFF2-40B4-BE49-F238E27FC236}">
              <a16:creationId xmlns:a16="http://schemas.microsoft.com/office/drawing/2014/main" id="{71D63EF3-BD7D-FA02-BB12-C0A0962B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">
            <a:extLst>
              <a:ext uri="{FF2B5EF4-FFF2-40B4-BE49-F238E27FC236}">
                <a16:creationId xmlns:a16="http://schemas.microsoft.com/office/drawing/2014/main" id="{9B6769D5-AB1B-6856-C2D3-D4547DAB5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B</a:t>
            </a:r>
            <a:r>
              <a:rPr lang="en" dirty="0" err="1"/>
              <a:t>usiness</a:t>
            </a:r>
            <a:r>
              <a:rPr lang="en" dirty="0"/>
              <a:t> </a:t>
            </a:r>
            <a:r>
              <a:rPr lang="en-US" altLang="ko-KR" dirty="0"/>
              <a:t>Model</a:t>
            </a:r>
            <a:endParaRPr dirty="0"/>
          </a:p>
        </p:txBody>
      </p:sp>
      <p:grpSp>
        <p:nvGrpSpPr>
          <p:cNvPr id="1972" name="Google Shape;1972;p39">
            <a:extLst>
              <a:ext uri="{FF2B5EF4-FFF2-40B4-BE49-F238E27FC236}">
                <a16:creationId xmlns:a16="http://schemas.microsoft.com/office/drawing/2014/main" id="{A08B2F07-DD04-26F4-6214-445085EA5287}"/>
              </a:ext>
            </a:extLst>
          </p:cNvPr>
          <p:cNvGrpSpPr/>
          <p:nvPr/>
        </p:nvGrpSpPr>
        <p:grpSpPr>
          <a:xfrm flipH="1">
            <a:off x="7205717" y="1218796"/>
            <a:ext cx="1225000" cy="576722"/>
            <a:chOff x="835132" y="1750471"/>
            <a:chExt cx="1225000" cy="576722"/>
          </a:xfrm>
        </p:grpSpPr>
        <p:sp>
          <p:nvSpPr>
            <p:cNvPr id="1973" name="Google Shape;1973;p39">
              <a:extLst>
                <a:ext uri="{FF2B5EF4-FFF2-40B4-BE49-F238E27FC236}">
                  <a16:creationId xmlns:a16="http://schemas.microsoft.com/office/drawing/2014/main" id="{3CCE1846-5AB8-E711-B3FC-0B0861BE5433}"/>
                </a:ext>
              </a:extLst>
            </p:cNvPr>
            <p:cNvSpPr/>
            <p:nvPr/>
          </p:nvSpPr>
          <p:spPr>
            <a:xfrm>
              <a:off x="840244" y="1926561"/>
              <a:ext cx="300669" cy="37987"/>
            </a:xfrm>
            <a:custGeom>
              <a:avLst/>
              <a:gdLst/>
              <a:ahLst/>
              <a:cxnLst/>
              <a:rect l="l" t="t" r="r" b="b"/>
              <a:pathLst>
                <a:path w="3823" h="483" extrusionOk="0">
                  <a:moveTo>
                    <a:pt x="0" y="0"/>
                  </a:moveTo>
                  <a:lnTo>
                    <a:pt x="0" y="483"/>
                  </a:lnTo>
                  <a:lnTo>
                    <a:pt x="3822" y="48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9">
              <a:extLst>
                <a:ext uri="{FF2B5EF4-FFF2-40B4-BE49-F238E27FC236}">
                  <a16:creationId xmlns:a16="http://schemas.microsoft.com/office/drawing/2014/main" id="{E53070E1-6A01-8C85-2667-6382D31A7457}"/>
                </a:ext>
              </a:extLst>
            </p:cNvPr>
            <p:cNvSpPr/>
            <p:nvPr/>
          </p:nvSpPr>
          <p:spPr>
            <a:xfrm>
              <a:off x="835132" y="1921449"/>
              <a:ext cx="310107" cy="48211"/>
            </a:xfrm>
            <a:custGeom>
              <a:avLst/>
              <a:gdLst/>
              <a:ahLst/>
              <a:cxnLst/>
              <a:rect l="l" t="t" r="r" b="b"/>
              <a:pathLst>
                <a:path w="3943" h="613" extrusionOk="0">
                  <a:moveTo>
                    <a:pt x="3822" y="121"/>
                  </a:moveTo>
                  <a:lnTo>
                    <a:pt x="3822" y="492"/>
                  </a:lnTo>
                  <a:lnTo>
                    <a:pt x="121" y="49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48"/>
                  </a:lnTo>
                  <a:cubicBezTo>
                    <a:pt x="0" y="566"/>
                    <a:pt x="9" y="585"/>
                    <a:pt x="19" y="594"/>
                  </a:cubicBezTo>
                  <a:cubicBezTo>
                    <a:pt x="28" y="603"/>
                    <a:pt x="47" y="613"/>
                    <a:pt x="65" y="613"/>
                  </a:cubicBezTo>
                  <a:lnTo>
                    <a:pt x="3887" y="613"/>
                  </a:lnTo>
                  <a:cubicBezTo>
                    <a:pt x="3896" y="613"/>
                    <a:pt x="3915" y="603"/>
                    <a:pt x="3924" y="594"/>
                  </a:cubicBezTo>
                  <a:cubicBezTo>
                    <a:pt x="3933" y="585"/>
                    <a:pt x="3943" y="566"/>
                    <a:pt x="3943" y="548"/>
                  </a:cubicBezTo>
                  <a:lnTo>
                    <a:pt x="3943" y="65"/>
                  </a:lnTo>
                  <a:cubicBezTo>
                    <a:pt x="3943" y="28"/>
                    <a:pt x="3915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9">
              <a:extLst>
                <a:ext uri="{FF2B5EF4-FFF2-40B4-BE49-F238E27FC236}">
                  <a16:creationId xmlns:a16="http://schemas.microsoft.com/office/drawing/2014/main" id="{DDCF2977-F0B7-8FA0-A4EE-D1B4491C0F17}"/>
                </a:ext>
              </a:extLst>
            </p:cNvPr>
            <p:cNvSpPr/>
            <p:nvPr/>
          </p:nvSpPr>
          <p:spPr>
            <a:xfrm>
              <a:off x="967887" y="201189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9">
              <a:extLst>
                <a:ext uri="{FF2B5EF4-FFF2-40B4-BE49-F238E27FC236}">
                  <a16:creationId xmlns:a16="http://schemas.microsoft.com/office/drawing/2014/main" id="{82AEEBC6-6133-F6AC-8A63-C0DFD3DC4C79}"/>
                </a:ext>
              </a:extLst>
            </p:cNvPr>
            <p:cNvSpPr/>
            <p:nvPr/>
          </p:nvSpPr>
          <p:spPr>
            <a:xfrm>
              <a:off x="963483" y="2006780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21"/>
                  </a:moveTo>
                  <a:lnTo>
                    <a:pt x="2190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7" y="1"/>
                  </a:moveTo>
                  <a:cubicBezTo>
                    <a:pt x="38" y="1"/>
                    <a:pt x="29" y="10"/>
                    <a:pt x="19" y="19"/>
                  </a:cubicBezTo>
                  <a:cubicBezTo>
                    <a:pt x="1" y="28"/>
                    <a:pt x="1" y="47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7" y="437"/>
                  </a:cubicBezTo>
                  <a:lnTo>
                    <a:pt x="2255" y="437"/>
                  </a:lnTo>
                  <a:cubicBezTo>
                    <a:pt x="2264" y="437"/>
                    <a:pt x="2283" y="427"/>
                    <a:pt x="2292" y="418"/>
                  </a:cubicBezTo>
                  <a:cubicBezTo>
                    <a:pt x="2301" y="409"/>
                    <a:pt x="2311" y="390"/>
                    <a:pt x="2311" y="381"/>
                  </a:cubicBezTo>
                  <a:lnTo>
                    <a:pt x="2311" y="66"/>
                  </a:lnTo>
                  <a:cubicBezTo>
                    <a:pt x="2311" y="28"/>
                    <a:pt x="228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9">
              <a:extLst>
                <a:ext uri="{FF2B5EF4-FFF2-40B4-BE49-F238E27FC236}">
                  <a16:creationId xmlns:a16="http://schemas.microsoft.com/office/drawing/2014/main" id="{7C7CCF0D-ACB5-2CDE-20B7-6066A6154046}"/>
                </a:ext>
              </a:extLst>
            </p:cNvPr>
            <p:cNvSpPr/>
            <p:nvPr/>
          </p:nvSpPr>
          <p:spPr>
            <a:xfrm>
              <a:off x="967887" y="208338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9">
              <a:extLst>
                <a:ext uri="{FF2B5EF4-FFF2-40B4-BE49-F238E27FC236}">
                  <a16:creationId xmlns:a16="http://schemas.microsoft.com/office/drawing/2014/main" id="{6BC178A6-9018-5911-99E7-2F82643706F6}"/>
                </a:ext>
              </a:extLst>
            </p:cNvPr>
            <p:cNvSpPr/>
            <p:nvPr/>
          </p:nvSpPr>
          <p:spPr>
            <a:xfrm>
              <a:off x="963483" y="2079057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11"/>
                  </a:moveTo>
                  <a:lnTo>
                    <a:pt x="2190" y="315"/>
                  </a:lnTo>
                  <a:lnTo>
                    <a:pt x="112" y="315"/>
                  </a:lnTo>
                  <a:lnTo>
                    <a:pt x="112" y="111"/>
                  </a:lnTo>
                  <a:close/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8"/>
                    <a:pt x="19" y="418"/>
                  </a:cubicBezTo>
                  <a:cubicBezTo>
                    <a:pt x="29" y="427"/>
                    <a:pt x="38" y="436"/>
                    <a:pt x="57" y="436"/>
                  </a:cubicBezTo>
                  <a:lnTo>
                    <a:pt x="2255" y="436"/>
                  </a:lnTo>
                  <a:cubicBezTo>
                    <a:pt x="2283" y="436"/>
                    <a:pt x="2311" y="408"/>
                    <a:pt x="2311" y="371"/>
                  </a:cubicBezTo>
                  <a:lnTo>
                    <a:pt x="2311" y="56"/>
                  </a:lnTo>
                  <a:cubicBezTo>
                    <a:pt x="2311" y="37"/>
                    <a:pt x="2301" y="28"/>
                    <a:pt x="2292" y="19"/>
                  </a:cubicBezTo>
                  <a:cubicBezTo>
                    <a:pt x="2283" y="0"/>
                    <a:pt x="2264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9">
              <a:extLst>
                <a:ext uri="{FF2B5EF4-FFF2-40B4-BE49-F238E27FC236}">
                  <a16:creationId xmlns:a16="http://schemas.microsoft.com/office/drawing/2014/main" id="{A1AFA532-1F9A-5C3A-E1A7-03C4D1021D09}"/>
                </a:ext>
              </a:extLst>
            </p:cNvPr>
            <p:cNvSpPr/>
            <p:nvPr/>
          </p:nvSpPr>
          <p:spPr>
            <a:xfrm>
              <a:off x="1724468" y="2138277"/>
              <a:ext cx="302164" cy="134880"/>
            </a:xfrm>
            <a:custGeom>
              <a:avLst/>
              <a:gdLst/>
              <a:ahLst/>
              <a:cxnLst/>
              <a:rect l="l" t="t" r="r" b="b"/>
              <a:pathLst>
                <a:path w="3842" h="1715" extrusionOk="0">
                  <a:moveTo>
                    <a:pt x="69" y="0"/>
                  </a:moveTo>
                  <a:cubicBezTo>
                    <a:pt x="47" y="0"/>
                    <a:pt x="26" y="16"/>
                    <a:pt x="19" y="36"/>
                  </a:cubicBezTo>
                  <a:cubicBezTo>
                    <a:pt x="0" y="63"/>
                    <a:pt x="19" y="101"/>
                    <a:pt x="47" y="110"/>
                  </a:cubicBezTo>
                  <a:lnTo>
                    <a:pt x="3758" y="1705"/>
                  </a:lnTo>
                  <a:cubicBezTo>
                    <a:pt x="3758" y="1715"/>
                    <a:pt x="3767" y="1715"/>
                    <a:pt x="3776" y="1715"/>
                  </a:cubicBezTo>
                  <a:cubicBezTo>
                    <a:pt x="3804" y="1715"/>
                    <a:pt x="3822" y="1696"/>
                    <a:pt x="3832" y="1678"/>
                  </a:cubicBezTo>
                  <a:cubicBezTo>
                    <a:pt x="3841" y="1650"/>
                    <a:pt x="3832" y="1613"/>
                    <a:pt x="3804" y="1603"/>
                  </a:cubicBezTo>
                  <a:lnTo>
                    <a:pt x="93" y="8"/>
                  </a:lnTo>
                  <a:cubicBezTo>
                    <a:pt x="85" y="3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9">
              <a:extLst>
                <a:ext uri="{FF2B5EF4-FFF2-40B4-BE49-F238E27FC236}">
                  <a16:creationId xmlns:a16="http://schemas.microsoft.com/office/drawing/2014/main" id="{C90F6E4D-3BEB-0DBC-ACF0-693260A2E34A}"/>
                </a:ext>
              </a:extLst>
            </p:cNvPr>
            <p:cNvSpPr/>
            <p:nvPr/>
          </p:nvSpPr>
          <p:spPr>
            <a:xfrm>
              <a:off x="2007517" y="2249012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37" y="1"/>
                  </a:moveTo>
                  <a:lnTo>
                    <a:pt x="1" y="158"/>
                  </a:lnTo>
                  <a:lnTo>
                    <a:pt x="159" y="603"/>
                  </a:lnTo>
                  <a:lnTo>
                    <a:pt x="604" y="44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9">
              <a:extLst>
                <a:ext uri="{FF2B5EF4-FFF2-40B4-BE49-F238E27FC236}">
                  <a16:creationId xmlns:a16="http://schemas.microsoft.com/office/drawing/2014/main" id="{8F1B4103-35A5-24DC-1484-26031E4371B5}"/>
                </a:ext>
              </a:extLst>
            </p:cNvPr>
            <p:cNvSpPr/>
            <p:nvPr/>
          </p:nvSpPr>
          <p:spPr>
            <a:xfrm>
              <a:off x="2002405" y="2244844"/>
              <a:ext cx="57727" cy="56783"/>
            </a:xfrm>
            <a:custGeom>
              <a:avLst/>
              <a:gdLst/>
              <a:ahLst/>
              <a:cxnLst/>
              <a:rect l="l" t="t" r="r" b="b"/>
              <a:pathLst>
                <a:path w="734" h="722" extrusionOk="0">
                  <a:moveTo>
                    <a:pt x="474" y="137"/>
                  </a:moveTo>
                  <a:lnTo>
                    <a:pt x="595" y="471"/>
                  </a:lnTo>
                  <a:lnTo>
                    <a:pt x="261" y="592"/>
                  </a:lnTo>
                  <a:lnTo>
                    <a:pt x="140" y="258"/>
                  </a:lnTo>
                  <a:lnTo>
                    <a:pt x="474" y="137"/>
                  </a:lnTo>
                  <a:close/>
                  <a:moveTo>
                    <a:pt x="510" y="0"/>
                  </a:moveTo>
                  <a:cubicBezTo>
                    <a:pt x="502" y="0"/>
                    <a:pt x="493" y="2"/>
                    <a:pt x="483" y="7"/>
                  </a:cubicBezTo>
                  <a:lnTo>
                    <a:pt x="47" y="165"/>
                  </a:lnTo>
                  <a:cubicBezTo>
                    <a:pt x="29" y="174"/>
                    <a:pt x="19" y="183"/>
                    <a:pt x="10" y="193"/>
                  </a:cubicBezTo>
                  <a:cubicBezTo>
                    <a:pt x="1" y="211"/>
                    <a:pt x="1" y="230"/>
                    <a:pt x="10" y="239"/>
                  </a:cubicBezTo>
                  <a:lnTo>
                    <a:pt x="168" y="684"/>
                  </a:lnTo>
                  <a:cubicBezTo>
                    <a:pt x="177" y="703"/>
                    <a:pt x="205" y="721"/>
                    <a:pt x="224" y="721"/>
                  </a:cubicBezTo>
                  <a:lnTo>
                    <a:pt x="242" y="721"/>
                  </a:lnTo>
                  <a:lnTo>
                    <a:pt x="687" y="554"/>
                  </a:lnTo>
                  <a:cubicBezTo>
                    <a:pt x="715" y="545"/>
                    <a:pt x="734" y="508"/>
                    <a:pt x="724" y="480"/>
                  </a:cubicBezTo>
                  <a:lnTo>
                    <a:pt x="567" y="35"/>
                  </a:lnTo>
                  <a:cubicBezTo>
                    <a:pt x="557" y="26"/>
                    <a:pt x="548" y="16"/>
                    <a:pt x="530" y="7"/>
                  </a:cubicBezTo>
                  <a:cubicBezTo>
                    <a:pt x="525" y="2"/>
                    <a:pt x="518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9">
              <a:extLst>
                <a:ext uri="{FF2B5EF4-FFF2-40B4-BE49-F238E27FC236}">
                  <a16:creationId xmlns:a16="http://schemas.microsoft.com/office/drawing/2014/main" id="{2FA4CF17-AFA5-A693-EA66-DDAC388D5E19}"/>
                </a:ext>
              </a:extLst>
            </p:cNvPr>
            <p:cNvSpPr/>
            <p:nvPr/>
          </p:nvSpPr>
          <p:spPr>
            <a:xfrm>
              <a:off x="1161987" y="1777525"/>
              <a:ext cx="583722" cy="544791"/>
            </a:xfrm>
            <a:custGeom>
              <a:avLst/>
              <a:gdLst/>
              <a:ahLst/>
              <a:cxnLst/>
              <a:rect l="l" t="t" r="r" b="b"/>
              <a:pathLst>
                <a:path w="7422" h="6927" extrusionOk="0">
                  <a:moveTo>
                    <a:pt x="3708" y="0"/>
                  </a:moveTo>
                  <a:cubicBezTo>
                    <a:pt x="3534" y="0"/>
                    <a:pt x="3359" y="13"/>
                    <a:pt x="3182" y="40"/>
                  </a:cubicBezTo>
                  <a:cubicBezTo>
                    <a:pt x="1290" y="327"/>
                    <a:pt x="0" y="2099"/>
                    <a:pt x="288" y="3992"/>
                  </a:cubicBezTo>
                  <a:cubicBezTo>
                    <a:pt x="548" y="5706"/>
                    <a:pt x="2027" y="6926"/>
                    <a:pt x="3704" y="6926"/>
                  </a:cubicBezTo>
                  <a:cubicBezTo>
                    <a:pt x="3878" y="6926"/>
                    <a:pt x="4053" y="6913"/>
                    <a:pt x="4230" y="6886"/>
                  </a:cubicBezTo>
                  <a:cubicBezTo>
                    <a:pt x="6123" y="6598"/>
                    <a:pt x="7421" y="4827"/>
                    <a:pt x="7134" y="2943"/>
                  </a:cubicBezTo>
                  <a:cubicBezTo>
                    <a:pt x="6873" y="1228"/>
                    <a:pt x="5392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9">
              <a:extLst>
                <a:ext uri="{FF2B5EF4-FFF2-40B4-BE49-F238E27FC236}">
                  <a16:creationId xmlns:a16="http://schemas.microsoft.com/office/drawing/2014/main" id="{0BED13A9-ABE8-7179-0E53-76D2CF8529AD}"/>
                </a:ext>
              </a:extLst>
            </p:cNvPr>
            <p:cNvSpPr/>
            <p:nvPr/>
          </p:nvSpPr>
          <p:spPr>
            <a:xfrm>
              <a:off x="1168515" y="1772964"/>
              <a:ext cx="582306" cy="554229"/>
            </a:xfrm>
            <a:custGeom>
              <a:avLst/>
              <a:gdLst/>
              <a:ahLst/>
              <a:cxnLst/>
              <a:rect l="l" t="t" r="r" b="b"/>
              <a:pathLst>
                <a:path w="7404" h="7047" extrusionOk="0">
                  <a:moveTo>
                    <a:pt x="3628" y="116"/>
                  </a:moveTo>
                  <a:cubicBezTo>
                    <a:pt x="5279" y="116"/>
                    <a:pt x="6736" y="1322"/>
                    <a:pt x="6995" y="3001"/>
                  </a:cubicBezTo>
                  <a:cubicBezTo>
                    <a:pt x="7274" y="4857"/>
                    <a:pt x="6003" y="6601"/>
                    <a:pt x="4147" y="6888"/>
                  </a:cubicBezTo>
                  <a:cubicBezTo>
                    <a:pt x="3971" y="6916"/>
                    <a:pt x="3796" y="6929"/>
                    <a:pt x="3623" y="6929"/>
                  </a:cubicBezTo>
                  <a:cubicBezTo>
                    <a:pt x="1968" y="6929"/>
                    <a:pt x="521" y="5720"/>
                    <a:pt x="260" y="4040"/>
                  </a:cubicBezTo>
                  <a:cubicBezTo>
                    <a:pt x="121" y="3141"/>
                    <a:pt x="344" y="2241"/>
                    <a:pt x="882" y="1508"/>
                  </a:cubicBezTo>
                  <a:cubicBezTo>
                    <a:pt x="1420" y="775"/>
                    <a:pt x="2208" y="293"/>
                    <a:pt x="3108" y="154"/>
                  </a:cubicBezTo>
                  <a:cubicBezTo>
                    <a:pt x="3285" y="126"/>
                    <a:pt x="3461" y="116"/>
                    <a:pt x="3628" y="116"/>
                  </a:cubicBezTo>
                  <a:close/>
                  <a:moveTo>
                    <a:pt x="3628" y="1"/>
                  </a:moveTo>
                  <a:cubicBezTo>
                    <a:pt x="3451" y="1"/>
                    <a:pt x="3271" y="14"/>
                    <a:pt x="3090" y="42"/>
                  </a:cubicBezTo>
                  <a:cubicBezTo>
                    <a:pt x="2162" y="181"/>
                    <a:pt x="1346" y="682"/>
                    <a:pt x="789" y="1443"/>
                  </a:cubicBezTo>
                  <a:cubicBezTo>
                    <a:pt x="233" y="2194"/>
                    <a:pt x="1" y="3131"/>
                    <a:pt x="149" y="4059"/>
                  </a:cubicBezTo>
                  <a:cubicBezTo>
                    <a:pt x="409" y="5794"/>
                    <a:pt x="1912" y="7046"/>
                    <a:pt x="3628" y="7046"/>
                  </a:cubicBezTo>
                  <a:cubicBezTo>
                    <a:pt x="3804" y="7046"/>
                    <a:pt x="3980" y="7028"/>
                    <a:pt x="4157" y="7000"/>
                  </a:cubicBezTo>
                  <a:cubicBezTo>
                    <a:pt x="6077" y="6712"/>
                    <a:pt x="7403" y="4912"/>
                    <a:pt x="7107" y="2992"/>
                  </a:cubicBezTo>
                  <a:cubicBezTo>
                    <a:pt x="6838" y="1253"/>
                    <a:pt x="5336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9">
              <a:extLst>
                <a:ext uri="{FF2B5EF4-FFF2-40B4-BE49-F238E27FC236}">
                  <a16:creationId xmlns:a16="http://schemas.microsoft.com/office/drawing/2014/main" id="{213218B6-10B2-19EA-EB2A-44400DF2BFD9}"/>
                </a:ext>
              </a:extLst>
            </p:cNvPr>
            <p:cNvSpPr/>
            <p:nvPr/>
          </p:nvSpPr>
          <p:spPr>
            <a:xfrm>
              <a:off x="1170717" y="1754875"/>
              <a:ext cx="620214" cy="545027"/>
            </a:xfrm>
            <a:custGeom>
              <a:avLst/>
              <a:gdLst/>
              <a:ahLst/>
              <a:cxnLst/>
              <a:rect l="l" t="t" r="r" b="b"/>
              <a:pathLst>
                <a:path w="7886" h="6930" extrusionOk="0">
                  <a:moveTo>
                    <a:pt x="3951" y="0"/>
                  </a:moveTo>
                  <a:cubicBezTo>
                    <a:pt x="2835" y="0"/>
                    <a:pt x="1737" y="541"/>
                    <a:pt x="1067" y="1543"/>
                  </a:cubicBezTo>
                  <a:cubicBezTo>
                    <a:pt x="0" y="3129"/>
                    <a:pt x="427" y="5282"/>
                    <a:pt x="2014" y="6348"/>
                  </a:cubicBezTo>
                  <a:cubicBezTo>
                    <a:pt x="2606" y="6741"/>
                    <a:pt x="3275" y="6929"/>
                    <a:pt x="3937" y="6929"/>
                  </a:cubicBezTo>
                  <a:cubicBezTo>
                    <a:pt x="5057" y="6929"/>
                    <a:pt x="6154" y="6390"/>
                    <a:pt x="6819" y="5393"/>
                  </a:cubicBezTo>
                  <a:cubicBezTo>
                    <a:pt x="7886" y="3807"/>
                    <a:pt x="7459" y="1654"/>
                    <a:pt x="5873" y="588"/>
                  </a:cubicBezTo>
                  <a:cubicBezTo>
                    <a:pt x="5282" y="191"/>
                    <a:pt x="4613" y="0"/>
                    <a:pt x="3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>
              <a:extLst>
                <a:ext uri="{FF2B5EF4-FFF2-40B4-BE49-F238E27FC236}">
                  <a16:creationId xmlns:a16="http://schemas.microsoft.com/office/drawing/2014/main" id="{1D889248-38AF-4053-504E-16B0E2229B88}"/>
                </a:ext>
              </a:extLst>
            </p:cNvPr>
            <p:cNvSpPr/>
            <p:nvPr/>
          </p:nvSpPr>
          <p:spPr>
            <a:xfrm>
              <a:off x="1184559" y="1750471"/>
              <a:ext cx="593238" cy="554072"/>
            </a:xfrm>
            <a:custGeom>
              <a:avLst/>
              <a:gdLst/>
              <a:ahLst/>
              <a:cxnLst/>
              <a:rect l="l" t="t" r="r" b="b"/>
              <a:pathLst>
                <a:path w="7543" h="7045" extrusionOk="0">
                  <a:moveTo>
                    <a:pt x="3776" y="115"/>
                  </a:moveTo>
                  <a:cubicBezTo>
                    <a:pt x="4500" y="115"/>
                    <a:pt x="5196" y="347"/>
                    <a:pt x="5789" y="774"/>
                  </a:cubicBezTo>
                  <a:cubicBezTo>
                    <a:pt x="6522" y="1312"/>
                    <a:pt x="6995" y="2109"/>
                    <a:pt x="7134" y="3009"/>
                  </a:cubicBezTo>
                  <a:cubicBezTo>
                    <a:pt x="7422" y="4865"/>
                    <a:pt x="6142" y="6599"/>
                    <a:pt x="4287" y="6887"/>
                  </a:cubicBezTo>
                  <a:cubicBezTo>
                    <a:pt x="4111" y="6914"/>
                    <a:pt x="3936" y="6927"/>
                    <a:pt x="3762" y="6927"/>
                  </a:cubicBezTo>
                  <a:cubicBezTo>
                    <a:pt x="3043" y="6927"/>
                    <a:pt x="2344" y="6699"/>
                    <a:pt x="1754" y="6265"/>
                  </a:cubicBezTo>
                  <a:cubicBezTo>
                    <a:pt x="1021" y="5727"/>
                    <a:pt x="548" y="4939"/>
                    <a:pt x="409" y="4039"/>
                  </a:cubicBezTo>
                  <a:cubicBezTo>
                    <a:pt x="121" y="2184"/>
                    <a:pt x="1401" y="440"/>
                    <a:pt x="3257" y="161"/>
                  </a:cubicBezTo>
                  <a:cubicBezTo>
                    <a:pt x="3433" y="133"/>
                    <a:pt x="3609" y="115"/>
                    <a:pt x="3776" y="115"/>
                  </a:cubicBezTo>
                  <a:close/>
                  <a:moveTo>
                    <a:pt x="3776" y="0"/>
                  </a:moveTo>
                  <a:cubicBezTo>
                    <a:pt x="3598" y="0"/>
                    <a:pt x="3418" y="14"/>
                    <a:pt x="3238" y="41"/>
                  </a:cubicBezTo>
                  <a:cubicBezTo>
                    <a:pt x="1318" y="338"/>
                    <a:pt x="1" y="2137"/>
                    <a:pt x="288" y="4057"/>
                  </a:cubicBezTo>
                  <a:cubicBezTo>
                    <a:pt x="437" y="4985"/>
                    <a:pt x="928" y="5801"/>
                    <a:pt x="1689" y="6358"/>
                  </a:cubicBezTo>
                  <a:cubicBezTo>
                    <a:pt x="2301" y="6813"/>
                    <a:pt x="3025" y="7045"/>
                    <a:pt x="3767" y="7045"/>
                  </a:cubicBezTo>
                  <a:cubicBezTo>
                    <a:pt x="3943" y="7045"/>
                    <a:pt x="4129" y="7035"/>
                    <a:pt x="4305" y="6998"/>
                  </a:cubicBezTo>
                  <a:cubicBezTo>
                    <a:pt x="6225" y="6711"/>
                    <a:pt x="7543" y="4911"/>
                    <a:pt x="7255" y="2991"/>
                  </a:cubicBezTo>
                  <a:cubicBezTo>
                    <a:pt x="7107" y="2054"/>
                    <a:pt x="6615" y="1237"/>
                    <a:pt x="5854" y="681"/>
                  </a:cubicBezTo>
                  <a:cubicBezTo>
                    <a:pt x="5241" y="232"/>
                    <a:pt x="4519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>
              <a:extLst>
                <a:ext uri="{FF2B5EF4-FFF2-40B4-BE49-F238E27FC236}">
                  <a16:creationId xmlns:a16="http://schemas.microsoft.com/office/drawing/2014/main" id="{04674653-1CAC-1547-DBE6-629DF81E2587}"/>
                </a:ext>
              </a:extLst>
            </p:cNvPr>
            <p:cNvSpPr/>
            <p:nvPr/>
          </p:nvSpPr>
          <p:spPr>
            <a:xfrm>
              <a:off x="1571972" y="1801985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99" y="0"/>
                  </a:moveTo>
                  <a:cubicBezTo>
                    <a:pt x="67" y="0"/>
                    <a:pt x="33" y="19"/>
                    <a:pt x="19" y="54"/>
                  </a:cubicBezTo>
                  <a:cubicBezTo>
                    <a:pt x="1" y="91"/>
                    <a:pt x="19" y="146"/>
                    <a:pt x="56" y="165"/>
                  </a:cubicBezTo>
                  <a:cubicBezTo>
                    <a:pt x="706" y="462"/>
                    <a:pt x="1216" y="991"/>
                    <a:pt x="1503" y="1640"/>
                  </a:cubicBezTo>
                  <a:cubicBezTo>
                    <a:pt x="1522" y="1677"/>
                    <a:pt x="1550" y="1696"/>
                    <a:pt x="1587" y="1696"/>
                  </a:cubicBezTo>
                  <a:cubicBezTo>
                    <a:pt x="1596" y="1696"/>
                    <a:pt x="1615" y="1696"/>
                    <a:pt x="1624" y="1686"/>
                  </a:cubicBezTo>
                  <a:cubicBezTo>
                    <a:pt x="1670" y="1668"/>
                    <a:pt x="1689" y="1612"/>
                    <a:pt x="1670" y="1575"/>
                  </a:cubicBezTo>
                  <a:cubicBezTo>
                    <a:pt x="1364" y="879"/>
                    <a:pt x="817" y="323"/>
                    <a:pt x="131" y="7"/>
                  </a:cubicBezTo>
                  <a:cubicBezTo>
                    <a:pt x="121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9">
              <a:extLst>
                <a:ext uri="{FF2B5EF4-FFF2-40B4-BE49-F238E27FC236}">
                  <a16:creationId xmlns:a16="http://schemas.microsoft.com/office/drawing/2014/main" id="{2E71C0A6-D5B2-6D3B-BD49-FC82E7E13991}"/>
                </a:ext>
              </a:extLst>
            </p:cNvPr>
            <p:cNvSpPr/>
            <p:nvPr/>
          </p:nvSpPr>
          <p:spPr>
            <a:xfrm>
              <a:off x="1333437" y="1933088"/>
              <a:ext cx="144475" cy="248133"/>
            </a:xfrm>
            <a:custGeom>
              <a:avLst/>
              <a:gdLst/>
              <a:ahLst/>
              <a:cxnLst/>
              <a:rect l="l" t="t" r="r" b="b"/>
              <a:pathLst>
                <a:path w="1837" h="3155" extrusionOk="0">
                  <a:moveTo>
                    <a:pt x="0" y="1"/>
                  </a:moveTo>
                  <a:lnTo>
                    <a:pt x="0" y="2440"/>
                  </a:lnTo>
                  <a:lnTo>
                    <a:pt x="1837" y="3155"/>
                  </a:lnTo>
                  <a:lnTo>
                    <a:pt x="1837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9">
              <a:extLst>
                <a:ext uri="{FF2B5EF4-FFF2-40B4-BE49-F238E27FC236}">
                  <a16:creationId xmlns:a16="http://schemas.microsoft.com/office/drawing/2014/main" id="{9BBC0C47-9105-6675-43F9-C3081332DFEA}"/>
                </a:ext>
              </a:extLst>
            </p:cNvPr>
            <p:cNvSpPr/>
            <p:nvPr/>
          </p:nvSpPr>
          <p:spPr>
            <a:xfrm>
              <a:off x="1329033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12" y="139"/>
                  </a:moveTo>
                  <a:lnTo>
                    <a:pt x="1837" y="844"/>
                  </a:lnTo>
                  <a:lnTo>
                    <a:pt x="1837" y="3117"/>
                  </a:lnTo>
                  <a:lnTo>
                    <a:pt x="112" y="2458"/>
                  </a:lnTo>
                  <a:lnTo>
                    <a:pt x="112" y="139"/>
                  </a:lnTo>
                  <a:close/>
                  <a:moveTo>
                    <a:pt x="75" y="0"/>
                  </a:moveTo>
                  <a:cubicBezTo>
                    <a:pt x="56" y="0"/>
                    <a:pt x="38" y="0"/>
                    <a:pt x="28" y="9"/>
                  </a:cubicBezTo>
                  <a:cubicBezTo>
                    <a:pt x="10" y="19"/>
                    <a:pt x="1" y="37"/>
                    <a:pt x="1" y="56"/>
                  </a:cubicBezTo>
                  <a:lnTo>
                    <a:pt x="1" y="2495"/>
                  </a:lnTo>
                  <a:cubicBezTo>
                    <a:pt x="1" y="2523"/>
                    <a:pt x="10" y="2551"/>
                    <a:pt x="38" y="2551"/>
                  </a:cubicBezTo>
                  <a:lnTo>
                    <a:pt x="1874" y="3256"/>
                  </a:lnTo>
                  <a:cubicBezTo>
                    <a:pt x="1884" y="3265"/>
                    <a:pt x="1893" y="3265"/>
                    <a:pt x="1902" y="3265"/>
                  </a:cubicBezTo>
                  <a:cubicBezTo>
                    <a:pt x="1912" y="3265"/>
                    <a:pt x="1921" y="3256"/>
                    <a:pt x="1930" y="3256"/>
                  </a:cubicBezTo>
                  <a:cubicBezTo>
                    <a:pt x="1949" y="3247"/>
                    <a:pt x="1958" y="3228"/>
                    <a:pt x="1958" y="3210"/>
                  </a:cubicBezTo>
                  <a:lnTo>
                    <a:pt x="1958" y="807"/>
                  </a:lnTo>
                  <a:cubicBezTo>
                    <a:pt x="1958" y="779"/>
                    <a:pt x="1939" y="761"/>
                    <a:pt x="1921" y="75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>
              <a:extLst>
                <a:ext uri="{FF2B5EF4-FFF2-40B4-BE49-F238E27FC236}">
                  <a16:creationId xmlns:a16="http://schemas.microsoft.com/office/drawing/2014/main" id="{BB007434-B51D-93D4-0B7A-E5F97756D5E1}"/>
                </a:ext>
              </a:extLst>
            </p:cNvPr>
            <p:cNvSpPr/>
            <p:nvPr/>
          </p:nvSpPr>
          <p:spPr>
            <a:xfrm>
              <a:off x="1477832" y="1933088"/>
              <a:ext cx="145262" cy="248133"/>
            </a:xfrm>
            <a:custGeom>
              <a:avLst/>
              <a:gdLst/>
              <a:ahLst/>
              <a:cxnLst/>
              <a:rect l="l" t="t" r="r" b="b"/>
              <a:pathLst>
                <a:path w="1847" h="3155" extrusionOk="0">
                  <a:moveTo>
                    <a:pt x="1847" y="1"/>
                  </a:moveTo>
                  <a:lnTo>
                    <a:pt x="1" y="752"/>
                  </a:lnTo>
                  <a:lnTo>
                    <a:pt x="1" y="3155"/>
                  </a:lnTo>
                  <a:lnTo>
                    <a:pt x="1847" y="2440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>
              <a:extLst>
                <a:ext uri="{FF2B5EF4-FFF2-40B4-BE49-F238E27FC236}">
                  <a16:creationId xmlns:a16="http://schemas.microsoft.com/office/drawing/2014/main" id="{D43466C9-EFD1-D365-2517-68C22980142D}"/>
                </a:ext>
              </a:extLst>
            </p:cNvPr>
            <p:cNvSpPr/>
            <p:nvPr/>
          </p:nvSpPr>
          <p:spPr>
            <a:xfrm>
              <a:off x="1473507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846" y="139"/>
                  </a:moveTo>
                  <a:lnTo>
                    <a:pt x="1846" y="2458"/>
                  </a:lnTo>
                  <a:lnTo>
                    <a:pt x="121" y="3117"/>
                  </a:lnTo>
                  <a:lnTo>
                    <a:pt x="121" y="844"/>
                  </a:lnTo>
                  <a:lnTo>
                    <a:pt x="1846" y="139"/>
                  </a:lnTo>
                  <a:close/>
                  <a:moveTo>
                    <a:pt x="1883" y="0"/>
                  </a:moveTo>
                  <a:lnTo>
                    <a:pt x="37" y="751"/>
                  </a:lnTo>
                  <a:cubicBezTo>
                    <a:pt x="19" y="761"/>
                    <a:pt x="0" y="779"/>
                    <a:pt x="0" y="807"/>
                  </a:cubicBezTo>
                  <a:lnTo>
                    <a:pt x="0" y="3210"/>
                  </a:lnTo>
                  <a:cubicBezTo>
                    <a:pt x="0" y="3228"/>
                    <a:pt x="10" y="3247"/>
                    <a:pt x="28" y="3256"/>
                  </a:cubicBezTo>
                  <a:cubicBezTo>
                    <a:pt x="37" y="3256"/>
                    <a:pt x="47" y="3265"/>
                    <a:pt x="65" y="3265"/>
                  </a:cubicBezTo>
                  <a:cubicBezTo>
                    <a:pt x="65" y="3265"/>
                    <a:pt x="75" y="3265"/>
                    <a:pt x="84" y="3256"/>
                  </a:cubicBezTo>
                  <a:lnTo>
                    <a:pt x="1921" y="2551"/>
                  </a:lnTo>
                  <a:cubicBezTo>
                    <a:pt x="1948" y="2542"/>
                    <a:pt x="1958" y="2523"/>
                    <a:pt x="1958" y="2495"/>
                  </a:cubicBezTo>
                  <a:lnTo>
                    <a:pt x="1958" y="56"/>
                  </a:lnTo>
                  <a:cubicBezTo>
                    <a:pt x="1958" y="37"/>
                    <a:pt x="1948" y="19"/>
                    <a:pt x="1939" y="9"/>
                  </a:cubicBezTo>
                  <a:cubicBezTo>
                    <a:pt x="1921" y="0"/>
                    <a:pt x="1902" y="0"/>
                    <a:pt x="1883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9">
              <a:extLst>
                <a:ext uri="{FF2B5EF4-FFF2-40B4-BE49-F238E27FC236}">
                  <a16:creationId xmlns:a16="http://schemas.microsoft.com/office/drawing/2014/main" id="{300CF058-469A-248F-126E-AAB29D8331C1}"/>
                </a:ext>
              </a:extLst>
            </p:cNvPr>
            <p:cNvSpPr/>
            <p:nvPr/>
          </p:nvSpPr>
          <p:spPr>
            <a:xfrm>
              <a:off x="1477832" y="1933088"/>
              <a:ext cx="145262" cy="248133"/>
            </a:xfrm>
            <a:custGeom>
              <a:avLst/>
              <a:gdLst/>
              <a:ahLst/>
              <a:cxnLst/>
              <a:rect l="l" t="t" r="r" b="b"/>
              <a:pathLst>
                <a:path w="1847" h="3155" extrusionOk="0">
                  <a:moveTo>
                    <a:pt x="1847" y="1"/>
                  </a:moveTo>
                  <a:lnTo>
                    <a:pt x="1" y="752"/>
                  </a:lnTo>
                  <a:lnTo>
                    <a:pt x="1" y="3155"/>
                  </a:lnTo>
                  <a:lnTo>
                    <a:pt x="1847" y="2440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9">
              <a:extLst>
                <a:ext uri="{FF2B5EF4-FFF2-40B4-BE49-F238E27FC236}">
                  <a16:creationId xmlns:a16="http://schemas.microsoft.com/office/drawing/2014/main" id="{C6DF96D7-72B2-149C-F3E3-7DA571649243}"/>
                </a:ext>
              </a:extLst>
            </p:cNvPr>
            <p:cNvSpPr/>
            <p:nvPr/>
          </p:nvSpPr>
          <p:spPr>
            <a:xfrm>
              <a:off x="1473507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846" y="139"/>
                  </a:moveTo>
                  <a:lnTo>
                    <a:pt x="1846" y="2458"/>
                  </a:lnTo>
                  <a:lnTo>
                    <a:pt x="121" y="3117"/>
                  </a:lnTo>
                  <a:lnTo>
                    <a:pt x="121" y="844"/>
                  </a:lnTo>
                  <a:lnTo>
                    <a:pt x="1846" y="139"/>
                  </a:lnTo>
                  <a:close/>
                  <a:moveTo>
                    <a:pt x="1883" y="0"/>
                  </a:moveTo>
                  <a:lnTo>
                    <a:pt x="37" y="751"/>
                  </a:lnTo>
                  <a:cubicBezTo>
                    <a:pt x="19" y="761"/>
                    <a:pt x="0" y="779"/>
                    <a:pt x="0" y="807"/>
                  </a:cubicBezTo>
                  <a:lnTo>
                    <a:pt x="0" y="3210"/>
                  </a:lnTo>
                  <a:cubicBezTo>
                    <a:pt x="0" y="3228"/>
                    <a:pt x="10" y="3247"/>
                    <a:pt x="28" y="3256"/>
                  </a:cubicBezTo>
                  <a:cubicBezTo>
                    <a:pt x="37" y="3256"/>
                    <a:pt x="47" y="3265"/>
                    <a:pt x="65" y="3265"/>
                  </a:cubicBezTo>
                  <a:cubicBezTo>
                    <a:pt x="65" y="3265"/>
                    <a:pt x="75" y="3265"/>
                    <a:pt x="84" y="3256"/>
                  </a:cubicBezTo>
                  <a:lnTo>
                    <a:pt x="1921" y="2551"/>
                  </a:lnTo>
                  <a:cubicBezTo>
                    <a:pt x="1948" y="2542"/>
                    <a:pt x="1958" y="2523"/>
                    <a:pt x="1958" y="2495"/>
                  </a:cubicBezTo>
                  <a:lnTo>
                    <a:pt x="1958" y="56"/>
                  </a:lnTo>
                  <a:cubicBezTo>
                    <a:pt x="1958" y="37"/>
                    <a:pt x="1948" y="19"/>
                    <a:pt x="1939" y="9"/>
                  </a:cubicBezTo>
                  <a:cubicBezTo>
                    <a:pt x="1921" y="0"/>
                    <a:pt x="1902" y="0"/>
                    <a:pt x="1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9">
              <a:extLst>
                <a:ext uri="{FF2B5EF4-FFF2-40B4-BE49-F238E27FC236}">
                  <a16:creationId xmlns:a16="http://schemas.microsoft.com/office/drawing/2014/main" id="{857AEBDE-8A59-239E-B6FA-C19694D3C58A}"/>
                </a:ext>
              </a:extLst>
            </p:cNvPr>
            <p:cNvSpPr/>
            <p:nvPr/>
          </p:nvSpPr>
          <p:spPr>
            <a:xfrm>
              <a:off x="1534772" y="1955739"/>
              <a:ext cx="32167" cy="54817"/>
            </a:xfrm>
            <a:custGeom>
              <a:avLst/>
              <a:gdLst/>
              <a:ahLst/>
              <a:cxnLst/>
              <a:rect l="l" t="t" r="r" b="b"/>
              <a:pathLst>
                <a:path w="409" h="697" extrusionOk="0">
                  <a:moveTo>
                    <a:pt x="409" y="0"/>
                  </a:moveTo>
                  <a:lnTo>
                    <a:pt x="1" y="167"/>
                  </a:lnTo>
                  <a:lnTo>
                    <a:pt x="1" y="696"/>
                  </a:lnTo>
                  <a:lnTo>
                    <a:pt x="409" y="53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9">
              <a:extLst>
                <a:ext uri="{FF2B5EF4-FFF2-40B4-BE49-F238E27FC236}">
                  <a16:creationId xmlns:a16="http://schemas.microsoft.com/office/drawing/2014/main" id="{F9B5F454-724C-1496-66A4-C8FB2E4D35E6}"/>
                </a:ext>
              </a:extLst>
            </p:cNvPr>
            <p:cNvSpPr/>
            <p:nvPr/>
          </p:nvSpPr>
          <p:spPr>
            <a:xfrm>
              <a:off x="1530368" y="1951020"/>
              <a:ext cx="40975" cy="63862"/>
            </a:xfrm>
            <a:custGeom>
              <a:avLst/>
              <a:gdLst/>
              <a:ahLst/>
              <a:cxnLst/>
              <a:rect l="l" t="t" r="r" b="b"/>
              <a:pathLst>
                <a:path w="521" h="812" extrusionOk="0">
                  <a:moveTo>
                    <a:pt x="409" y="144"/>
                  </a:moveTo>
                  <a:lnTo>
                    <a:pt x="409" y="561"/>
                  </a:lnTo>
                  <a:lnTo>
                    <a:pt x="112" y="673"/>
                  </a:lnTo>
                  <a:lnTo>
                    <a:pt x="112" y="264"/>
                  </a:lnTo>
                  <a:lnTo>
                    <a:pt x="409" y="144"/>
                  </a:lnTo>
                  <a:close/>
                  <a:moveTo>
                    <a:pt x="455" y="1"/>
                  </a:moveTo>
                  <a:cubicBezTo>
                    <a:pt x="449" y="1"/>
                    <a:pt x="442" y="2"/>
                    <a:pt x="437" y="5"/>
                  </a:cubicBezTo>
                  <a:lnTo>
                    <a:pt x="29" y="172"/>
                  </a:lnTo>
                  <a:cubicBezTo>
                    <a:pt x="10" y="181"/>
                    <a:pt x="1" y="199"/>
                    <a:pt x="1" y="227"/>
                  </a:cubicBezTo>
                  <a:lnTo>
                    <a:pt x="1" y="756"/>
                  </a:lnTo>
                  <a:cubicBezTo>
                    <a:pt x="1" y="775"/>
                    <a:pt x="10" y="793"/>
                    <a:pt x="19" y="802"/>
                  </a:cubicBezTo>
                  <a:cubicBezTo>
                    <a:pt x="29" y="812"/>
                    <a:pt x="47" y="812"/>
                    <a:pt x="57" y="812"/>
                  </a:cubicBezTo>
                  <a:lnTo>
                    <a:pt x="75" y="812"/>
                  </a:lnTo>
                  <a:lnTo>
                    <a:pt x="483" y="654"/>
                  </a:lnTo>
                  <a:cubicBezTo>
                    <a:pt x="502" y="645"/>
                    <a:pt x="520" y="626"/>
                    <a:pt x="520" y="598"/>
                  </a:cubicBezTo>
                  <a:lnTo>
                    <a:pt x="520" y="60"/>
                  </a:lnTo>
                  <a:cubicBezTo>
                    <a:pt x="520" y="42"/>
                    <a:pt x="511" y="23"/>
                    <a:pt x="493" y="14"/>
                  </a:cubicBezTo>
                  <a:cubicBezTo>
                    <a:pt x="486" y="7"/>
                    <a:pt x="470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9">
              <a:extLst>
                <a:ext uri="{FF2B5EF4-FFF2-40B4-BE49-F238E27FC236}">
                  <a16:creationId xmlns:a16="http://schemas.microsoft.com/office/drawing/2014/main" id="{92F55D31-8D10-33C6-E702-EEBAE130FE6C}"/>
                </a:ext>
              </a:extLst>
            </p:cNvPr>
            <p:cNvSpPr/>
            <p:nvPr/>
          </p:nvSpPr>
          <p:spPr>
            <a:xfrm>
              <a:off x="1333437" y="1874733"/>
              <a:ext cx="289659" cy="117578"/>
            </a:xfrm>
            <a:custGeom>
              <a:avLst/>
              <a:gdLst/>
              <a:ahLst/>
              <a:cxnLst/>
              <a:rect l="l" t="t" r="r" b="b"/>
              <a:pathLst>
                <a:path w="3683" h="1495" extrusionOk="0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9">
              <a:extLst>
                <a:ext uri="{FF2B5EF4-FFF2-40B4-BE49-F238E27FC236}">
                  <a16:creationId xmlns:a16="http://schemas.microsoft.com/office/drawing/2014/main" id="{CF777757-3F04-37C1-001B-0A0EEBDE5616}"/>
                </a:ext>
              </a:extLst>
            </p:cNvPr>
            <p:cNvSpPr/>
            <p:nvPr/>
          </p:nvSpPr>
          <p:spPr>
            <a:xfrm>
              <a:off x="1329033" y="1870328"/>
              <a:ext cx="298467" cy="126308"/>
            </a:xfrm>
            <a:custGeom>
              <a:avLst/>
              <a:gdLst/>
              <a:ahLst/>
              <a:cxnLst/>
              <a:rect l="l" t="t" r="r" b="b"/>
              <a:pathLst>
                <a:path w="3795" h="1606" extrusionOk="0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9">
              <a:extLst>
                <a:ext uri="{FF2B5EF4-FFF2-40B4-BE49-F238E27FC236}">
                  <a16:creationId xmlns:a16="http://schemas.microsoft.com/office/drawing/2014/main" id="{6FDF6430-9682-3A65-948A-3B4361ECF7E1}"/>
                </a:ext>
              </a:extLst>
            </p:cNvPr>
            <p:cNvSpPr/>
            <p:nvPr/>
          </p:nvSpPr>
          <p:spPr>
            <a:xfrm>
              <a:off x="1333437" y="1874733"/>
              <a:ext cx="289659" cy="117578"/>
            </a:xfrm>
            <a:custGeom>
              <a:avLst/>
              <a:gdLst/>
              <a:ahLst/>
              <a:cxnLst/>
              <a:rect l="l" t="t" r="r" b="b"/>
              <a:pathLst>
                <a:path w="3683" h="1495" extrusionOk="0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9">
              <a:extLst>
                <a:ext uri="{FF2B5EF4-FFF2-40B4-BE49-F238E27FC236}">
                  <a16:creationId xmlns:a16="http://schemas.microsoft.com/office/drawing/2014/main" id="{7E8B1422-3422-89A8-64BC-88E306EFA5A8}"/>
                </a:ext>
              </a:extLst>
            </p:cNvPr>
            <p:cNvSpPr/>
            <p:nvPr/>
          </p:nvSpPr>
          <p:spPr>
            <a:xfrm>
              <a:off x="1329033" y="1870328"/>
              <a:ext cx="298467" cy="126308"/>
            </a:xfrm>
            <a:custGeom>
              <a:avLst/>
              <a:gdLst/>
              <a:ahLst/>
              <a:cxnLst/>
              <a:rect l="l" t="t" r="r" b="b"/>
              <a:pathLst>
                <a:path w="3795" h="1606" extrusionOk="0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9">
              <a:extLst>
                <a:ext uri="{FF2B5EF4-FFF2-40B4-BE49-F238E27FC236}">
                  <a16:creationId xmlns:a16="http://schemas.microsoft.com/office/drawing/2014/main" id="{39CF3D35-5BE6-F220-9E17-6A2B24EF9046}"/>
                </a:ext>
              </a:extLst>
            </p:cNvPr>
            <p:cNvSpPr/>
            <p:nvPr/>
          </p:nvSpPr>
          <p:spPr>
            <a:xfrm>
              <a:off x="1333437" y="1874733"/>
              <a:ext cx="289659" cy="117578"/>
            </a:xfrm>
            <a:custGeom>
              <a:avLst/>
              <a:gdLst/>
              <a:ahLst/>
              <a:cxnLst/>
              <a:rect l="l" t="t" r="r" b="b"/>
              <a:pathLst>
                <a:path w="3683" h="1495" extrusionOk="0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9">
              <a:extLst>
                <a:ext uri="{FF2B5EF4-FFF2-40B4-BE49-F238E27FC236}">
                  <a16:creationId xmlns:a16="http://schemas.microsoft.com/office/drawing/2014/main" id="{9AFDBAF3-11F6-E410-7E80-C05C7D64F31A}"/>
                </a:ext>
              </a:extLst>
            </p:cNvPr>
            <p:cNvSpPr/>
            <p:nvPr/>
          </p:nvSpPr>
          <p:spPr>
            <a:xfrm>
              <a:off x="1329033" y="1870328"/>
              <a:ext cx="298467" cy="126308"/>
            </a:xfrm>
            <a:custGeom>
              <a:avLst/>
              <a:gdLst/>
              <a:ahLst/>
              <a:cxnLst/>
              <a:rect l="l" t="t" r="r" b="b"/>
              <a:pathLst>
                <a:path w="3795" h="1606" extrusionOk="0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9">
              <a:extLst>
                <a:ext uri="{FF2B5EF4-FFF2-40B4-BE49-F238E27FC236}">
                  <a16:creationId xmlns:a16="http://schemas.microsoft.com/office/drawing/2014/main" id="{179745CA-4D35-64A6-DAF3-DE2831680949}"/>
                </a:ext>
              </a:extLst>
            </p:cNvPr>
            <p:cNvSpPr/>
            <p:nvPr/>
          </p:nvSpPr>
          <p:spPr>
            <a:xfrm>
              <a:off x="1407129" y="1891484"/>
              <a:ext cx="159812" cy="75973"/>
            </a:xfrm>
            <a:custGeom>
              <a:avLst/>
              <a:gdLst/>
              <a:ahLst/>
              <a:cxnLst/>
              <a:rect l="l" t="t" r="r" b="b"/>
              <a:pathLst>
                <a:path w="2032" h="966" extrusionOk="0">
                  <a:moveTo>
                    <a:pt x="371" y="1"/>
                  </a:moveTo>
                  <a:lnTo>
                    <a:pt x="0" y="168"/>
                  </a:lnTo>
                  <a:lnTo>
                    <a:pt x="1624" y="966"/>
                  </a:lnTo>
                  <a:lnTo>
                    <a:pt x="2032" y="81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9">
              <a:extLst>
                <a:ext uri="{FF2B5EF4-FFF2-40B4-BE49-F238E27FC236}">
                  <a16:creationId xmlns:a16="http://schemas.microsoft.com/office/drawing/2014/main" id="{6FDE1CC5-8545-4990-1464-D345C22AF856}"/>
                </a:ext>
              </a:extLst>
            </p:cNvPr>
            <p:cNvSpPr/>
            <p:nvPr/>
          </p:nvSpPr>
          <p:spPr>
            <a:xfrm>
              <a:off x="1402017" y="1887159"/>
              <a:ext cx="169328" cy="85411"/>
            </a:xfrm>
            <a:custGeom>
              <a:avLst/>
              <a:gdLst/>
              <a:ahLst/>
              <a:cxnLst/>
              <a:rect l="l" t="t" r="r" b="b"/>
              <a:pathLst>
                <a:path w="2153" h="1086" extrusionOk="0">
                  <a:moveTo>
                    <a:pt x="436" y="121"/>
                  </a:moveTo>
                  <a:lnTo>
                    <a:pt x="1948" y="863"/>
                  </a:lnTo>
                  <a:lnTo>
                    <a:pt x="1689" y="965"/>
                  </a:lnTo>
                  <a:lnTo>
                    <a:pt x="204" y="223"/>
                  </a:lnTo>
                  <a:lnTo>
                    <a:pt x="436" y="121"/>
                  </a:lnTo>
                  <a:close/>
                  <a:moveTo>
                    <a:pt x="418" y="0"/>
                  </a:moveTo>
                  <a:lnTo>
                    <a:pt x="37" y="167"/>
                  </a:lnTo>
                  <a:cubicBezTo>
                    <a:pt x="19" y="177"/>
                    <a:pt x="9" y="195"/>
                    <a:pt x="0" y="223"/>
                  </a:cubicBezTo>
                  <a:cubicBezTo>
                    <a:pt x="0" y="241"/>
                    <a:pt x="19" y="260"/>
                    <a:pt x="37" y="269"/>
                  </a:cubicBezTo>
                  <a:lnTo>
                    <a:pt x="1661" y="1076"/>
                  </a:lnTo>
                  <a:cubicBezTo>
                    <a:pt x="1670" y="1076"/>
                    <a:pt x="1679" y="1086"/>
                    <a:pt x="1689" y="1086"/>
                  </a:cubicBezTo>
                  <a:cubicBezTo>
                    <a:pt x="1698" y="1086"/>
                    <a:pt x="1698" y="1086"/>
                    <a:pt x="1707" y="1076"/>
                  </a:cubicBezTo>
                  <a:lnTo>
                    <a:pt x="2115" y="928"/>
                  </a:lnTo>
                  <a:cubicBezTo>
                    <a:pt x="2134" y="919"/>
                    <a:pt x="2152" y="900"/>
                    <a:pt x="2152" y="872"/>
                  </a:cubicBezTo>
                  <a:cubicBezTo>
                    <a:pt x="2152" y="854"/>
                    <a:pt x="2143" y="826"/>
                    <a:pt x="2125" y="817"/>
                  </a:cubicBezTo>
                  <a:lnTo>
                    <a:pt x="464" y="10"/>
                  </a:lnTo>
                  <a:cubicBezTo>
                    <a:pt x="445" y="0"/>
                    <a:pt x="427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58076901-878F-695F-0DF8-2F7E5C0812BF}"/>
              </a:ext>
            </a:extLst>
          </p:cNvPr>
          <p:cNvSpPr txBox="1">
            <a:spLocks/>
          </p:cNvSpPr>
          <p:nvPr/>
        </p:nvSpPr>
        <p:spPr>
          <a:xfrm>
            <a:off x="695756" y="969704"/>
            <a:ext cx="7752489" cy="1707053"/>
          </a:xfrm>
          <a:prstGeom prst="rect">
            <a:avLst/>
          </a:prstGeom>
        </p:spPr>
        <p:txBody>
          <a:bodyPr spcFirstLastPara="1" vert="horz" wrap="square" lIns="0" tIns="12907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0226">
              <a:spcBef>
                <a:spcPts val="1016"/>
              </a:spcBef>
            </a:pPr>
            <a:r>
              <a:rPr lang="ko-KR" altLang="en-US" spc="-90" dirty="0"/>
              <a:t>초기</a:t>
            </a:r>
            <a:r>
              <a:rPr lang="ko-KR" altLang="en-US" spc="-217" dirty="0"/>
              <a:t> </a:t>
            </a:r>
            <a:r>
              <a:rPr lang="ko-KR" altLang="en-US" spc="-73" dirty="0"/>
              <a:t>설치</a:t>
            </a:r>
            <a:r>
              <a:rPr lang="ko-KR" altLang="en-US" spc="-214" dirty="0"/>
              <a:t> </a:t>
            </a:r>
            <a:r>
              <a:rPr lang="ko-KR" altLang="en-US" spc="-73" dirty="0"/>
              <a:t>비용</a:t>
            </a:r>
            <a:r>
              <a:rPr lang="ko-KR" altLang="en-US" spc="-214" dirty="0"/>
              <a:t> </a:t>
            </a:r>
            <a:r>
              <a:rPr lang="en-US" altLang="ko-KR" spc="-56" dirty="0"/>
              <a:t>'</a:t>
            </a:r>
            <a:r>
              <a:rPr lang="en-US" altLang="ko-KR" spc="-56" dirty="0">
                <a:cs typeface="Open Sans" panose="020B0606030504020204" pitchFamily="34" charset="0"/>
              </a:rPr>
              <a:t>0</a:t>
            </a:r>
            <a:r>
              <a:rPr lang="ko-KR" altLang="en-US" spc="-56" dirty="0"/>
              <a:t>원</a:t>
            </a:r>
            <a:r>
              <a:rPr lang="en-US" altLang="ko-KR" spc="-56" dirty="0"/>
              <a:t>'</a:t>
            </a:r>
            <a:r>
              <a:rPr lang="ko-KR" altLang="en-US" spc="-56" dirty="0"/>
              <a:t>을</a:t>
            </a:r>
            <a:r>
              <a:rPr lang="ko-KR" altLang="en-US" spc="-214" dirty="0"/>
              <a:t> </a:t>
            </a:r>
            <a:r>
              <a:rPr lang="ko-KR" altLang="en-US" spc="-21" dirty="0"/>
              <a:t>실현</a:t>
            </a:r>
            <a:endParaRPr lang="ko-KR" altLang="en-US" dirty="0"/>
          </a:p>
          <a:p>
            <a:pPr marL="310226">
              <a:spcBef>
                <a:spcPts val="935"/>
              </a:spcBef>
            </a:pPr>
            <a:r>
              <a:rPr lang="ko-KR" altLang="en-US" spc="-73" dirty="0"/>
              <a:t>합리적인</a:t>
            </a:r>
            <a:r>
              <a:rPr lang="ko-KR" altLang="en-US" spc="-205" dirty="0"/>
              <a:t> </a:t>
            </a:r>
            <a:r>
              <a:rPr lang="ko-KR" altLang="en-US" spc="-73" dirty="0"/>
              <a:t>월간</a:t>
            </a:r>
            <a:r>
              <a:rPr lang="ko-KR" altLang="en-US" spc="-201" dirty="0"/>
              <a:t> </a:t>
            </a:r>
            <a:r>
              <a:rPr lang="ko-KR" altLang="en-US" dirty="0"/>
              <a:t>구독료</a:t>
            </a:r>
            <a:r>
              <a:rPr lang="ko-KR" altLang="en-US" spc="-158" dirty="0"/>
              <a:t> </a:t>
            </a:r>
            <a:r>
              <a:rPr lang="ko-KR" altLang="en-US" spc="-73" dirty="0"/>
              <a:t>기반의</a:t>
            </a:r>
            <a:r>
              <a:rPr lang="ko-KR" altLang="en-US" spc="-205" dirty="0"/>
              <a:t> </a:t>
            </a:r>
            <a:r>
              <a:rPr lang="en-US" spc="-77" dirty="0"/>
              <a:t>SaaS</a:t>
            </a:r>
            <a:r>
              <a:rPr lang="en-US" spc="-94" dirty="0"/>
              <a:t> </a:t>
            </a:r>
            <a:r>
              <a:rPr lang="ko-KR" altLang="en-US" dirty="0"/>
              <a:t>모델로</a:t>
            </a:r>
            <a:r>
              <a:rPr lang="ko-KR" altLang="en-US" spc="-162" dirty="0"/>
              <a:t> </a:t>
            </a:r>
            <a:r>
              <a:rPr lang="ko-KR" altLang="en-US" spc="-47" dirty="0"/>
              <a:t>수익</a:t>
            </a:r>
            <a:r>
              <a:rPr lang="ko-KR" altLang="en-US" spc="-201" dirty="0"/>
              <a:t> </a:t>
            </a:r>
            <a:r>
              <a:rPr lang="ko-KR" altLang="en-US" spc="-21" dirty="0"/>
              <a:t>창출</a:t>
            </a:r>
            <a:endParaRPr lang="en-US" altLang="ko-KR" dirty="0"/>
          </a:p>
          <a:p>
            <a:pPr marL="310226">
              <a:spcBef>
                <a:spcPts val="935"/>
              </a:spcBef>
            </a:pPr>
            <a:r>
              <a:rPr lang="ko-KR" altLang="en-US" spc="-77" dirty="0"/>
              <a:t>서버</a:t>
            </a:r>
            <a:r>
              <a:rPr lang="ko-KR" altLang="en-US" spc="-205" dirty="0"/>
              <a:t> </a:t>
            </a:r>
            <a:r>
              <a:rPr lang="ko-KR" altLang="en-US" spc="-34" dirty="0"/>
              <a:t>구축</a:t>
            </a:r>
            <a:r>
              <a:rPr lang="ko-KR" altLang="en-US" spc="-201" dirty="0"/>
              <a:t> </a:t>
            </a:r>
            <a:r>
              <a:rPr lang="ko-KR" altLang="en-US" spc="-77" dirty="0"/>
              <a:t>및</a:t>
            </a:r>
            <a:r>
              <a:rPr lang="ko-KR" altLang="en-US" spc="-201" dirty="0"/>
              <a:t> </a:t>
            </a:r>
            <a:r>
              <a:rPr lang="ko-KR" altLang="en-US" spc="-47" dirty="0"/>
              <a:t>유지보수</a:t>
            </a:r>
            <a:r>
              <a:rPr lang="ko-KR" altLang="en-US" spc="-179" dirty="0"/>
              <a:t> </a:t>
            </a:r>
            <a:r>
              <a:rPr lang="ko-KR" altLang="en-US" spc="-56" dirty="0"/>
              <a:t>비용</a:t>
            </a:r>
            <a:r>
              <a:rPr lang="ko-KR" altLang="en-US" spc="-184" dirty="0"/>
              <a:t> </a:t>
            </a:r>
            <a:r>
              <a:rPr lang="ko-KR" altLang="en-US" spc="-68" dirty="0"/>
              <a:t>없음</a:t>
            </a:r>
            <a:r>
              <a:rPr lang="en-US" altLang="ko-KR" spc="-68" dirty="0"/>
              <a:t>,</a:t>
            </a:r>
            <a:r>
              <a:rPr lang="ko-KR" altLang="en-US" spc="-94" dirty="0"/>
              <a:t> </a:t>
            </a:r>
            <a:r>
              <a:rPr lang="ko-KR" altLang="en-US" spc="-56" dirty="0"/>
              <a:t>기존</a:t>
            </a:r>
            <a:r>
              <a:rPr lang="ko-KR" altLang="en-US" spc="-184" dirty="0"/>
              <a:t> </a:t>
            </a:r>
            <a:r>
              <a:rPr lang="en-US" spc="-43" dirty="0"/>
              <a:t>CCTV</a:t>
            </a:r>
            <a:r>
              <a:rPr lang="en-US" spc="-107" dirty="0"/>
              <a:t> </a:t>
            </a:r>
            <a:r>
              <a:rPr lang="ko-KR" altLang="en-US" spc="-77" dirty="0"/>
              <a:t>인프라</a:t>
            </a:r>
            <a:r>
              <a:rPr lang="ko-KR" altLang="en-US" spc="-201" dirty="0"/>
              <a:t> </a:t>
            </a:r>
            <a:r>
              <a:rPr lang="ko-KR" altLang="en-US" spc="-21" dirty="0"/>
              <a:t>활용</a:t>
            </a:r>
            <a:endParaRPr lang="ko-KR" altLang="en-US" dirty="0"/>
          </a:p>
          <a:p>
            <a:pPr marL="10847">
              <a:spcBef>
                <a:spcPts val="2204"/>
              </a:spcBef>
            </a:pPr>
            <a:r>
              <a:rPr lang="en-US" sz="1800" spc="-43" dirty="0"/>
              <a:t>PIC</a:t>
            </a:r>
            <a:r>
              <a:rPr lang="en-US" sz="1800" spc="-174" dirty="0"/>
              <a:t> </a:t>
            </a:r>
            <a:r>
              <a:rPr lang="en-US" sz="1800" spc="-137" dirty="0"/>
              <a:t>TAG</a:t>
            </a:r>
            <a:r>
              <a:rPr lang="en-US" sz="1800" spc="-171" dirty="0"/>
              <a:t> </a:t>
            </a:r>
            <a:r>
              <a:rPr lang="ko-KR" altLang="en-US" sz="1800" spc="-21" dirty="0"/>
              <a:t>요금제</a:t>
            </a:r>
            <a:endParaRPr lang="ko-KR" altLang="en-US" sz="1800" dirty="0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1A0D586-43C9-74A4-C55E-556B0FB9C335}"/>
              </a:ext>
            </a:extLst>
          </p:cNvPr>
          <p:cNvSpPr/>
          <p:nvPr/>
        </p:nvSpPr>
        <p:spPr>
          <a:xfrm>
            <a:off x="3517844" y="2926269"/>
            <a:ext cx="2086451" cy="1575232"/>
          </a:xfrm>
          <a:custGeom>
            <a:avLst/>
            <a:gdLst/>
            <a:ahLst/>
            <a:cxnLst/>
            <a:rect l="l" t="t" r="r" b="b"/>
            <a:pathLst>
              <a:path w="2900045" h="2189479">
                <a:moveTo>
                  <a:pt x="2837310" y="2189454"/>
                </a:moveTo>
                <a:lnTo>
                  <a:pt x="62463" y="2189454"/>
                </a:lnTo>
                <a:lnTo>
                  <a:pt x="58116" y="2189026"/>
                </a:lnTo>
                <a:lnTo>
                  <a:pt x="22684" y="2172977"/>
                </a:lnTo>
                <a:lnTo>
                  <a:pt x="2140" y="2139948"/>
                </a:lnTo>
                <a:lnTo>
                  <a:pt x="0" y="2126991"/>
                </a:lnTo>
                <a:lnTo>
                  <a:pt x="0" y="2122601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3" y="0"/>
                </a:lnTo>
                <a:lnTo>
                  <a:pt x="2837310" y="0"/>
                </a:lnTo>
                <a:lnTo>
                  <a:pt x="2873712" y="13705"/>
                </a:lnTo>
                <a:lnTo>
                  <a:pt x="2896365" y="45325"/>
                </a:lnTo>
                <a:lnTo>
                  <a:pt x="2899774" y="62463"/>
                </a:lnTo>
                <a:lnTo>
                  <a:pt x="2899774" y="2126991"/>
                </a:lnTo>
                <a:lnTo>
                  <a:pt x="2886068" y="2163392"/>
                </a:lnTo>
                <a:lnTo>
                  <a:pt x="2854449" y="2186045"/>
                </a:lnTo>
                <a:lnTo>
                  <a:pt x="2841658" y="2189026"/>
                </a:lnTo>
                <a:lnTo>
                  <a:pt x="2837310" y="2189454"/>
                </a:lnTo>
                <a:close/>
              </a:path>
            </a:pathLst>
          </a:custGeom>
          <a:solidFill>
            <a:srgbClr val="7DD3BF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01B6540-9214-853D-915A-AC65EA28531F}"/>
              </a:ext>
            </a:extLst>
          </p:cNvPr>
          <p:cNvSpPr txBox="1"/>
          <p:nvPr/>
        </p:nvSpPr>
        <p:spPr>
          <a:xfrm>
            <a:off x="3608045" y="3011011"/>
            <a:ext cx="1030454" cy="194523"/>
          </a:xfrm>
          <a:prstGeom prst="rect">
            <a:avLst/>
          </a:prstGeom>
        </p:spPr>
        <p:txBody>
          <a:bodyPr vert="horz" wrap="square" lIns="0" tIns="9762" rIns="0" bIns="0" rtlCol="0">
            <a:spAutoFit/>
          </a:bodyPr>
          <a:lstStyle/>
          <a:p>
            <a:pPr marL="10847">
              <a:spcBef>
                <a:spcPts val="77"/>
              </a:spcBef>
            </a:pPr>
            <a:r>
              <a:rPr sz="1200" spc="-77" dirty="0">
                <a:latin typeface="NanumGothic" panose="020D0604000000000000" pitchFamily="34" charset="-127"/>
                <a:cs typeface="Malgun Gothic"/>
              </a:rPr>
              <a:t>프라이빗</a:t>
            </a:r>
            <a:r>
              <a:rPr sz="1200" spc="-192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sz="1200" spc="-21" dirty="0">
                <a:latin typeface="NanumGothic" panose="020D0604000000000000" pitchFamily="34" charset="-127"/>
                <a:cs typeface="Malgun Gothic"/>
              </a:rPr>
              <a:t>플랜</a:t>
            </a:r>
            <a:endParaRPr sz="1200" dirty="0">
              <a:latin typeface="NanumGothic" panose="020D0604000000000000" pitchFamily="34" charset="-127"/>
              <a:cs typeface="Malgun Gothic"/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7F19B661-F22B-A3CD-E45E-8C2148CAB259}"/>
              </a:ext>
            </a:extLst>
          </p:cNvPr>
          <p:cNvGrpSpPr/>
          <p:nvPr/>
        </p:nvGrpSpPr>
        <p:grpSpPr>
          <a:xfrm>
            <a:off x="3645554" y="4055420"/>
            <a:ext cx="156036" cy="359449"/>
            <a:chOff x="1027874" y="4788388"/>
            <a:chExt cx="192405" cy="443230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140C1C2B-D4CA-DF81-032E-7DC09E937A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874" y="4788388"/>
              <a:ext cx="150420" cy="150420"/>
            </a:xfrm>
            <a:prstGeom prst="rect">
              <a:avLst/>
            </a:prstGeom>
          </p:spPr>
        </p:pic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285F0F84-E5E7-D0AC-3756-BEF99F305A3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874" y="5080873"/>
              <a:ext cx="192204" cy="150420"/>
            </a:xfrm>
            <a:prstGeom prst="rect">
              <a:avLst/>
            </a:prstGeom>
          </p:spPr>
        </p:pic>
      </p:grpSp>
      <p:sp>
        <p:nvSpPr>
          <p:cNvPr id="8" name="object 13">
            <a:extLst>
              <a:ext uri="{FF2B5EF4-FFF2-40B4-BE49-F238E27FC236}">
                <a16:creationId xmlns:a16="http://schemas.microsoft.com/office/drawing/2014/main" id="{86557788-0B7A-9F93-1685-2BD5E4137303}"/>
              </a:ext>
            </a:extLst>
          </p:cNvPr>
          <p:cNvSpPr txBox="1"/>
          <p:nvPr/>
        </p:nvSpPr>
        <p:spPr>
          <a:xfrm>
            <a:off x="3636161" y="3187563"/>
            <a:ext cx="1559330" cy="1313937"/>
          </a:xfrm>
          <a:prstGeom prst="rect">
            <a:avLst/>
          </a:prstGeom>
        </p:spPr>
        <p:txBody>
          <a:bodyPr vert="horz" wrap="square" lIns="0" tIns="196330" rIns="0" bIns="0" rtlCol="0">
            <a:spAutoFit/>
          </a:bodyPr>
          <a:lstStyle/>
          <a:p>
            <a:pPr marL="10847">
              <a:spcBef>
                <a:spcPts val="1546"/>
              </a:spcBef>
            </a:pPr>
            <a:r>
              <a:rPr sz="1800" spc="-26" dirty="0">
                <a:latin typeface="NanumGothic" panose="020D0604000000000000" pitchFamily="34" charset="-127"/>
                <a:cs typeface="Tahoma"/>
              </a:rPr>
              <a:t>39,</a:t>
            </a:r>
            <a:r>
              <a:rPr sz="1800" spc="-26" dirty="0">
                <a:latin typeface="NanumGothic" panose="020D0604000000000000" pitchFamily="34" charset="-127"/>
                <a:cs typeface="Open Sans" panose="020B0606030504020204" pitchFamily="34" charset="0"/>
              </a:rPr>
              <a:t>000</a:t>
            </a:r>
            <a:r>
              <a:rPr sz="1800" spc="-26" dirty="0">
                <a:latin typeface="NanumGothic" panose="020D0604000000000000" pitchFamily="34" charset="-127"/>
                <a:cs typeface="Malgun Gothic"/>
              </a:rPr>
              <a:t>원</a:t>
            </a:r>
            <a:r>
              <a:rPr sz="900" spc="-26" dirty="0">
                <a:latin typeface="NanumGothic" panose="020D0604000000000000" pitchFamily="34" charset="-127"/>
                <a:cs typeface="Yu Gothic UI"/>
              </a:rPr>
              <a:t>/</a:t>
            </a:r>
            <a:r>
              <a:rPr sz="900" spc="-26" dirty="0">
                <a:latin typeface="NanumGothic" panose="020D0604000000000000" pitchFamily="34" charset="-127"/>
                <a:cs typeface="Malgun Gothic"/>
              </a:rPr>
              <a:t>월</a:t>
            </a:r>
            <a:endParaRPr sz="900" dirty="0">
              <a:latin typeface="NanumGothic" panose="020D0604000000000000" pitchFamily="34" charset="-127"/>
              <a:cs typeface="Malgun Gothic"/>
            </a:endParaRPr>
          </a:p>
          <a:p>
            <a:pPr marL="10847">
              <a:spcBef>
                <a:spcPts val="790"/>
              </a:spcBef>
            </a:pPr>
            <a:r>
              <a:rPr sz="105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타겟</a:t>
            </a:r>
            <a:r>
              <a:rPr sz="105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17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고객</a:t>
            </a:r>
            <a:r>
              <a:rPr sz="1100" spc="-17" dirty="0">
                <a:solidFill>
                  <a:srgbClr val="1F2937"/>
                </a:solidFill>
                <a:latin typeface="NanumGothic" panose="020D0604000000000000" pitchFamily="34" charset="-127"/>
              </a:rPr>
              <a:t>:</a:t>
            </a:r>
            <a:r>
              <a:rPr sz="1100" spc="-56" dirty="0">
                <a:solidFill>
                  <a:srgbClr val="1F2937"/>
                </a:solidFill>
                <a:latin typeface="NanumGothic" panose="020D0604000000000000" pitchFamily="34" charset="-127"/>
              </a:rPr>
              <a:t> </a:t>
            </a:r>
            <a:r>
              <a:rPr sz="105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단독</a:t>
            </a:r>
            <a:r>
              <a:rPr sz="105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매장</a:t>
            </a:r>
            <a:r>
              <a:rPr sz="1100" spc="-9" dirty="0">
                <a:solidFill>
                  <a:srgbClr val="1F2937"/>
                </a:solidFill>
                <a:latin typeface="NanumGothic" panose="020D0604000000000000" pitchFamily="34" charset="-127"/>
              </a:rPr>
              <a:t>/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주택</a:t>
            </a:r>
            <a:endParaRPr sz="1050" dirty="0">
              <a:latin typeface="NanumGothic" panose="020D0604000000000000" pitchFamily="34" charset="-127"/>
              <a:cs typeface="Malgun Gothic"/>
            </a:endParaRPr>
          </a:p>
          <a:p>
            <a:pPr marL="196332">
              <a:spcBef>
                <a:spcPts val="1243"/>
              </a:spcBef>
            </a:pP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데이터</a:t>
            </a:r>
            <a:r>
              <a:rPr sz="800" spc="-77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수집</a:t>
            </a:r>
            <a:r>
              <a:rPr sz="800" spc="-73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없음</a:t>
            </a:r>
            <a:endParaRPr sz="800" dirty="0">
              <a:latin typeface="NanumGothic" panose="020D0604000000000000" pitchFamily="34" charset="-127"/>
              <a:cs typeface="Malgun Gothic"/>
            </a:endParaRPr>
          </a:p>
          <a:p>
            <a:pPr marL="231585">
              <a:spcBef>
                <a:spcPts val="662"/>
              </a:spcBef>
            </a:pPr>
            <a:r>
              <a:rPr sz="1050" spc="-137" dirty="0">
                <a:solidFill>
                  <a:srgbClr val="1F2937"/>
                </a:solidFill>
                <a:latin typeface="NanumGothic" panose="020D0604000000000000" pitchFamily="34" charset="-127"/>
              </a:rPr>
              <a:t>1</a:t>
            </a:r>
            <a:r>
              <a:rPr sz="1050" spc="-137" dirty="0">
                <a:solidFill>
                  <a:srgbClr val="1F2937"/>
                </a:solidFill>
                <a:latin typeface="NanumGothic" panose="020D0604000000000000" pitchFamily="34" charset="-127"/>
                <a:cs typeface="Ravie"/>
              </a:rPr>
              <a:t>00</a:t>
            </a:r>
            <a:r>
              <a:rPr sz="1050" spc="-137" dirty="0">
                <a:solidFill>
                  <a:srgbClr val="1F2937"/>
                </a:solidFill>
                <a:latin typeface="NanumGothic" panose="020D0604000000000000" pitchFamily="34" charset="-127"/>
              </a:rPr>
              <a:t>%</a:t>
            </a:r>
            <a:r>
              <a:rPr sz="1050" spc="-73" dirty="0">
                <a:solidFill>
                  <a:srgbClr val="1F2937"/>
                </a:solidFill>
                <a:latin typeface="NanumGothic" panose="020D0604000000000000" pitchFamily="34" charset="-127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로컬</a:t>
            </a:r>
            <a:r>
              <a:rPr sz="800" spc="-85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처리</a:t>
            </a:r>
            <a:endParaRPr sz="800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41DE0EB-B2D1-49FD-89DB-C5F8325BB525}"/>
              </a:ext>
            </a:extLst>
          </p:cNvPr>
          <p:cNvSpPr/>
          <p:nvPr/>
        </p:nvSpPr>
        <p:spPr>
          <a:xfrm>
            <a:off x="6165461" y="2926269"/>
            <a:ext cx="2080512" cy="1575232"/>
          </a:xfrm>
          <a:custGeom>
            <a:avLst/>
            <a:gdLst/>
            <a:ahLst/>
            <a:cxnLst/>
            <a:rect l="l" t="t" r="r" b="b"/>
            <a:pathLst>
              <a:path w="2891790" h="2189479">
                <a:moveTo>
                  <a:pt x="2828954" y="2189454"/>
                </a:moveTo>
                <a:lnTo>
                  <a:pt x="62464" y="2189454"/>
                </a:lnTo>
                <a:lnTo>
                  <a:pt x="58116" y="2189026"/>
                </a:lnTo>
                <a:lnTo>
                  <a:pt x="22685" y="2172977"/>
                </a:lnTo>
                <a:lnTo>
                  <a:pt x="2140" y="2139948"/>
                </a:lnTo>
                <a:lnTo>
                  <a:pt x="0" y="2126991"/>
                </a:lnTo>
                <a:lnTo>
                  <a:pt x="0" y="2122601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828954" y="0"/>
                </a:lnTo>
                <a:lnTo>
                  <a:pt x="2865355" y="13705"/>
                </a:lnTo>
                <a:lnTo>
                  <a:pt x="2888008" y="45325"/>
                </a:lnTo>
                <a:lnTo>
                  <a:pt x="2891418" y="62463"/>
                </a:lnTo>
                <a:lnTo>
                  <a:pt x="2891418" y="2126991"/>
                </a:lnTo>
                <a:lnTo>
                  <a:pt x="2877712" y="2163392"/>
                </a:lnTo>
                <a:lnTo>
                  <a:pt x="2846092" y="2186045"/>
                </a:lnTo>
                <a:lnTo>
                  <a:pt x="2833301" y="2189026"/>
                </a:lnTo>
                <a:lnTo>
                  <a:pt x="2828954" y="2189454"/>
                </a:lnTo>
                <a:close/>
              </a:path>
            </a:pathLst>
          </a:custGeom>
          <a:solidFill>
            <a:srgbClr val="7DD3BF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E5BD2C5D-1D99-D642-1D06-FA29F102EE9D}"/>
              </a:ext>
            </a:extLst>
          </p:cNvPr>
          <p:cNvSpPr txBox="1"/>
          <p:nvPr/>
        </p:nvSpPr>
        <p:spPr>
          <a:xfrm>
            <a:off x="6253676" y="3011011"/>
            <a:ext cx="1030454" cy="194523"/>
          </a:xfrm>
          <a:prstGeom prst="rect">
            <a:avLst/>
          </a:prstGeom>
        </p:spPr>
        <p:txBody>
          <a:bodyPr vert="horz" wrap="square" lIns="0" tIns="9762" rIns="0" bIns="0" rtlCol="0">
            <a:spAutoFit/>
          </a:bodyPr>
          <a:lstStyle/>
          <a:p>
            <a:pPr marL="10847">
              <a:spcBef>
                <a:spcPts val="77"/>
              </a:spcBef>
            </a:pPr>
            <a:r>
              <a:rPr sz="1200" spc="-56" dirty="0">
                <a:latin typeface="NanumGothic" panose="020D0604000000000000" pitchFamily="34" charset="-127"/>
                <a:cs typeface="Malgun Gothic"/>
              </a:rPr>
              <a:t>커</a:t>
            </a:r>
            <a:r>
              <a:rPr sz="1100" spc="-56" dirty="0">
                <a:latin typeface="NanumGothic" panose="020D0604000000000000" pitchFamily="34" charset="-127"/>
                <a:cs typeface="Malgun Gothic"/>
              </a:rPr>
              <a:t>뮤</a:t>
            </a:r>
            <a:r>
              <a:rPr sz="1200" spc="-56" dirty="0">
                <a:latin typeface="NanumGothic" panose="020D0604000000000000" pitchFamily="34" charset="-127"/>
                <a:cs typeface="Malgun Gothic"/>
              </a:rPr>
              <a:t>니티</a:t>
            </a:r>
            <a:r>
              <a:rPr sz="1200" spc="-196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sz="1200" spc="-21" dirty="0">
                <a:latin typeface="NanumGothic" panose="020D0604000000000000" pitchFamily="34" charset="-127"/>
                <a:cs typeface="Malgun Gothic"/>
              </a:rPr>
              <a:t>플랜</a:t>
            </a:r>
            <a:endParaRPr sz="1200" dirty="0">
              <a:latin typeface="NanumGothic" panose="020D0604000000000000" pitchFamily="34" charset="-127"/>
              <a:cs typeface="Malgun Gothic"/>
            </a:endParaRPr>
          </a:p>
        </p:txBody>
      </p:sp>
      <p:grpSp>
        <p:nvGrpSpPr>
          <p:cNvPr id="11" name="object 16">
            <a:extLst>
              <a:ext uri="{FF2B5EF4-FFF2-40B4-BE49-F238E27FC236}">
                <a16:creationId xmlns:a16="http://schemas.microsoft.com/office/drawing/2014/main" id="{977C8112-3A57-95ED-A0D2-D629AEE9FAC8}"/>
              </a:ext>
            </a:extLst>
          </p:cNvPr>
          <p:cNvGrpSpPr/>
          <p:nvPr/>
        </p:nvGrpSpPr>
        <p:grpSpPr>
          <a:xfrm>
            <a:off x="6293527" y="4055420"/>
            <a:ext cx="156036" cy="359449"/>
            <a:chOff x="4128209" y="4788388"/>
            <a:chExt cx="192405" cy="443230"/>
          </a:xfrm>
        </p:grpSpPr>
        <p:pic>
          <p:nvPicPr>
            <p:cNvPr id="12" name="object 17">
              <a:extLst>
                <a:ext uri="{FF2B5EF4-FFF2-40B4-BE49-F238E27FC236}">
                  <a16:creationId xmlns:a16="http://schemas.microsoft.com/office/drawing/2014/main" id="{5041D5B0-D9E4-B131-72C9-33974D4D306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8209" y="4788388"/>
              <a:ext cx="192204" cy="150420"/>
            </a:xfrm>
            <a:prstGeom prst="rect">
              <a:avLst/>
            </a:prstGeom>
          </p:spPr>
        </p:pic>
        <p:pic>
          <p:nvPicPr>
            <p:cNvPr id="13" name="object 18">
              <a:extLst>
                <a:ext uri="{FF2B5EF4-FFF2-40B4-BE49-F238E27FC236}">
                  <a16:creationId xmlns:a16="http://schemas.microsoft.com/office/drawing/2014/main" id="{D9371326-CD72-2AF3-FF5B-53136F6B594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6566" y="5080873"/>
              <a:ext cx="142063" cy="150420"/>
            </a:xfrm>
            <a:prstGeom prst="rect">
              <a:avLst/>
            </a:prstGeom>
          </p:spPr>
        </p:pic>
      </p:grpSp>
      <p:sp>
        <p:nvSpPr>
          <p:cNvPr id="14" name="object 19">
            <a:extLst>
              <a:ext uri="{FF2B5EF4-FFF2-40B4-BE49-F238E27FC236}">
                <a16:creationId xmlns:a16="http://schemas.microsoft.com/office/drawing/2014/main" id="{16FFBD48-9691-AE2B-963B-FD397C7AC56B}"/>
              </a:ext>
            </a:extLst>
          </p:cNvPr>
          <p:cNvSpPr txBox="1"/>
          <p:nvPr/>
        </p:nvSpPr>
        <p:spPr>
          <a:xfrm>
            <a:off x="6287184" y="3185617"/>
            <a:ext cx="1660781" cy="1272516"/>
          </a:xfrm>
          <a:prstGeom prst="rect">
            <a:avLst/>
          </a:prstGeom>
        </p:spPr>
        <p:txBody>
          <a:bodyPr vert="horz" wrap="square" lIns="0" tIns="196330" rIns="0" bIns="0" rtlCol="0">
            <a:spAutoFit/>
          </a:bodyPr>
          <a:lstStyle/>
          <a:p>
            <a:pPr marL="10847">
              <a:spcBef>
                <a:spcPts val="1546"/>
              </a:spcBef>
            </a:pPr>
            <a:r>
              <a:rPr sz="1800" spc="-9" dirty="0">
                <a:latin typeface="NanumGothic" panose="020D0604000000000000" pitchFamily="34" charset="-127"/>
                <a:cs typeface="Tahoma"/>
              </a:rPr>
              <a:t>99,</a:t>
            </a:r>
            <a:r>
              <a:rPr sz="1800" spc="-9" dirty="0">
                <a:latin typeface="NanumGothic" panose="020D0604000000000000" pitchFamily="34" charset="-127"/>
                <a:cs typeface="Open Sans" panose="020B0606030504020204" pitchFamily="34" charset="0"/>
              </a:rPr>
              <a:t>000</a:t>
            </a:r>
            <a:r>
              <a:rPr sz="1800" spc="-9" dirty="0">
                <a:latin typeface="NanumGothic" panose="020D0604000000000000" pitchFamily="34" charset="-127"/>
                <a:cs typeface="Malgun Gothic"/>
              </a:rPr>
              <a:t>원</a:t>
            </a:r>
            <a:r>
              <a:rPr sz="900" spc="-9" dirty="0">
                <a:latin typeface="NanumGothic" panose="020D0604000000000000" pitchFamily="34" charset="-127"/>
                <a:cs typeface="Yu Gothic UI"/>
              </a:rPr>
              <a:t>/</a:t>
            </a:r>
            <a:r>
              <a:rPr sz="900" spc="-9" dirty="0">
                <a:latin typeface="NanumGothic" panose="020D0604000000000000" pitchFamily="34" charset="-127"/>
                <a:cs typeface="Malgun Gothic"/>
              </a:rPr>
              <a:t>월</a:t>
            </a:r>
            <a:endParaRPr sz="900" dirty="0">
              <a:latin typeface="NanumGothic" panose="020D0604000000000000" pitchFamily="34" charset="-127"/>
              <a:cs typeface="Malgun Gothic"/>
            </a:endParaRPr>
          </a:p>
          <a:p>
            <a:pPr marL="10847">
              <a:spcBef>
                <a:spcPts val="790"/>
              </a:spcBef>
            </a:pPr>
            <a:r>
              <a:rPr sz="105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타겟</a:t>
            </a:r>
            <a:r>
              <a:rPr sz="105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17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고객</a:t>
            </a:r>
            <a:r>
              <a:rPr sz="1100" spc="-17" dirty="0">
                <a:solidFill>
                  <a:srgbClr val="1F2937"/>
                </a:solidFill>
                <a:latin typeface="NanumGothic" panose="020D0604000000000000" pitchFamily="34" charset="-127"/>
              </a:rPr>
              <a:t>:</a:t>
            </a:r>
            <a:r>
              <a:rPr sz="1100" spc="-56" dirty="0">
                <a:solidFill>
                  <a:srgbClr val="1F2937"/>
                </a:solidFill>
                <a:latin typeface="NanumGothic" panose="020D0604000000000000" pitchFamily="34" charset="-127"/>
              </a:rPr>
              <a:t> 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빌라</a:t>
            </a:r>
            <a:r>
              <a:rPr sz="1100" spc="-9" dirty="0">
                <a:solidFill>
                  <a:srgbClr val="1F2937"/>
                </a:solidFill>
                <a:latin typeface="NanumGothic" panose="020D0604000000000000" pitchFamily="34" charset="-127"/>
              </a:rPr>
              <a:t>/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다세대주택</a:t>
            </a:r>
            <a:endParaRPr sz="1050" dirty="0">
              <a:latin typeface="NanumGothic" panose="020D0604000000000000" pitchFamily="34" charset="-127"/>
              <a:cs typeface="Malgun Gothic"/>
            </a:endParaRPr>
          </a:p>
          <a:p>
            <a:pPr marL="196332" marR="496796" indent="35253">
              <a:lnSpc>
                <a:spcPct val="157200"/>
              </a:lnSpc>
              <a:spcBef>
                <a:spcPts val="354"/>
              </a:spcBef>
            </a:pP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세대당</a:t>
            </a:r>
            <a:r>
              <a:rPr sz="800" spc="-85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51" dirty="0">
                <a:solidFill>
                  <a:srgbClr val="1F2937"/>
                </a:solidFill>
                <a:latin typeface="NanumGothic" panose="020D0604000000000000" pitchFamily="34" charset="-127"/>
              </a:rPr>
              <a:t>1</a:t>
            </a:r>
            <a:r>
              <a:rPr sz="800" spc="-5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만원</a:t>
            </a:r>
            <a:r>
              <a:rPr sz="800" spc="-8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 err="1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미만</a:t>
            </a:r>
            <a:endParaRPr lang="en-US" sz="800" spc="-21" dirty="0">
              <a:solidFill>
                <a:srgbClr val="1F2937"/>
              </a:solidFill>
              <a:latin typeface="NanumGothic" panose="020D0604000000000000" pitchFamily="34" charset="-127"/>
              <a:cs typeface="Malgun Gothic"/>
            </a:endParaRPr>
          </a:p>
          <a:p>
            <a:pPr marL="196332" marR="496796" indent="35253">
              <a:lnSpc>
                <a:spcPct val="157200"/>
              </a:lnSpc>
              <a:spcBef>
                <a:spcPts val="354"/>
              </a:spcBef>
            </a:pPr>
            <a:r>
              <a:rPr sz="800" dirty="0" err="1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데이터</a:t>
            </a:r>
            <a:r>
              <a:rPr sz="800" spc="-77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수집</a:t>
            </a:r>
            <a:r>
              <a:rPr sz="800" spc="-73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없음</a:t>
            </a:r>
            <a:endParaRPr sz="800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5D9E3-383A-0775-FF2A-1C4B98160C27}"/>
              </a:ext>
            </a:extLst>
          </p:cNvPr>
          <p:cNvSpPr txBox="1"/>
          <p:nvPr/>
        </p:nvSpPr>
        <p:spPr>
          <a:xfrm>
            <a:off x="9436608" y="365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C60FFBE-06D0-59BB-70C7-C85463FECD30}"/>
              </a:ext>
            </a:extLst>
          </p:cNvPr>
          <p:cNvSpPr/>
          <p:nvPr/>
        </p:nvSpPr>
        <p:spPr>
          <a:xfrm>
            <a:off x="868475" y="2926269"/>
            <a:ext cx="2086451" cy="1575232"/>
          </a:xfrm>
          <a:custGeom>
            <a:avLst/>
            <a:gdLst/>
            <a:ahLst/>
            <a:cxnLst/>
            <a:rect l="l" t="t" r="r" b="b"/>
            <a:pathLst>
              <a:path w="2900045" h="2189479">
                <a:moveTo>
                  <a:pt x="2837310" y="2189454"/>
                </a:moveTo>
                <a:lnTo>
                  <a:pt x="62463" y="2189454"/>
                </a:lnTo>
                <a:lnTo>
                  <a:pt x="58115" y="2189026"/>
                </a:lnTo>
                <a:lnTo>
                  <a:pt x="22684" y="2172977"/>
                </a:lnTo>
                <a:lnTo>
                  <a:pt x="2140" y="2139948"/>
                </a:lnTo>
                <a:lnTo>
                  <a:pt x="0" y="2126991"/>
                </a:lnTo>
                <a:lnTo>
                  <a:pt x="0" y="2122601"/>
                </a:lnTo>
                <a:lnTo>
                  <a:pt x="0" y="62463"/>
                </a:lnTo>
                <a:lnTo>
                  <a:pt x="13705" y="26061"/>
                </a:lnTo>
                <a:lnTo>
                  <a:pt x="45324" y="3408"/>
                </a:lnTo>
                <a:lnTo>
                  <a:pt x="62463" y="0"/>
                </a:lnTo>
                <a:lnTo>
                  <a:pt x="2837310" y="0"/>
                </a:lnTo>
                <a:lnTo>
                  <a:pt x="2873712" y="13705"/>
                </a:lnTo>
                <a:lnTo>
                  <a:pt x="2896363" y="45325"/>
                </a:lnTo>
                <a:lnTo>
                  <a:pt x="2899773" y="62463"/>
                </a:lnTo>
                <a:lnTo>
                  <a:pt x="2899773" y="2126991"/>
                </a:lnTo>
                <a:lnTo>
                  <a:pt x="2886067" y="2163392"/>
                </a:lnTo>
                <a:lnTo>
                  <a:pt x="2854448" y="2186045"/>
                </a:lnTo>
                <a:lnTo>
                  <a:pt x="2841657" y="2189026"/>
                </a:lnTo>
                <a:lnTo>
                  <a:pt x="2837310" y="2189454"/>
                </a:lnTo>
                <a:close/>
              </a:path>
            </a:pathLst>
          </a:custGeom>
          <a:solidFill>
            <a:srgbClr val="7DD3BF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518A1EB-9714-5BA4-67D9-81DF29EC073A}"/>
              </a:ext>
            </a:extLst>
          </p:cNvPr>
          <p:cNvSpPr txBox="1"/>
          <p:nvPr/>
        </p:nvSpPr>
        <p:spPr>
          <a:xfrm>
            <a:off x="971588" y="3011011"/>
            <a:ext cx="1227172" cy="194523"/>
          </a:xfrm>
          <a:prstGeom prst="rect">
            <a:avLst/>
          </a:prstGeom>
        </p:spPr>
        <p:txBody>
          <a:bodyPr vert="horz" wrap="square" lIns="0" tIns="9762" rIns="0" bIns="0" rtlCol="0">
            <a:spAutoFit/>
          </a:bodyPr>
          <a:lstStyle/>
          <a:p>
            <a:pPr marL="10847">
              <a:spcBef>
                <a:spcPts val="77"/>
              </a:spcBef>
            </a:pPr>
            <a:r>
              <a:rPr sz="1200" spc="-77" dirty="0">
                <a:latin typeface="NanumGothic" panose="020D0604000000000000" pitchFamily="34" charset="-127"/>
                <a:cs typeface="Malgun Gothic"/>
              </a:rPr>
              <a:t>데이터</a:t>
            </a:r>
            <a:r>
              <a:rPr sz="1200" spc="-205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sz="1200" spc="-77" dirty="0">
                <a:latin typeface="NanumGothic" panose="020D0604000000000000" pitchFamily="34" charset="-127"/>
                <a:cs typeface="Malgun Gothic"/>
              </a:rPr>
              <a:t>할인</a:t>
            </a:r>
            <a:r>
              <a:rPr sz="1200" spc="-201" dirty="0">
                <a:latin typeface="NanumGothic" panose="020D0604000000000000" pitchFamily="34" charset="-127"/>
                <a:cs typeface="Malgun Gothic"/>
              </a:rPr>
              <a:t> </a:t>
            </a:r>
            <a:r>
              <a:rPr sz="1200" spc="-21" dirty="0">
                <a:latin typeface="NanumGothic" panose="020D0604000000000000" pitchFamily="34" charset="-127"/>
                <a:cs typeface="Malgun Gothic"/>
              </a:rPr>
              <a:t>플랜</a:t>
            </a:r>
            <a:endParaRPr sz="1200" dirty="0">
              <a:latin typeface="NanumGothic" panose="020D0604000000000000" pitchFamily="34" charset="-127"/>
              <a:cs typeface="Malgun Gothic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F9EC5985-B3E0-B4BB-833C-684143748C4B}"/>
              </a:ext>
            </a:extLst>
          </p:cNvPr>
          <p:cNvGrpSpPr/>
          <p:nvPr/>
        </p:nvGrpSpPr>
        <p:grpSpPr>
          <a:xfrm>
            <a:off x="994377" y="4061845"/>
            <a:ext cx="122048" cy="346060"/>
            <a:chOff x="7220188" y="4796745"/>
            <a:chExt cx="150495" cy="426720"/>
          </a:xfrm>
        </p:grpSpPr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5CED8595-C156-AC78-DE78-10FEA61CE7A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0188" y="4796745"/>
              <a:ext cx="150420" cy="133707"/>
            </a:xfrm>
            <a:prstGeom prst="rect">
              <a:avLst/>
            </a:prstGeom>
          </p:spPr>
        </p:pic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B06C7ED7-446F-DD35-844D-A5FF2A35C91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0188" y="5089229"/>
              <a:ext cx="150420" cy="133707"/>
            </a:xfrm>
            <a:prstGeom prst="rect">
              <a:avLst/>
            </a:prstGeom>
          </p:spPr>
        </p:pic>
      </p:grpSp>
      <p:sp>
        <p:nvSpPr>
          <p:cNvPr id="27" name="object 25">
            <a:extLst>
              <a:ext uri="{FF2B5EF4-FFF2-40B4-BE49-F238E27FC236}">
                <a16:creationId xmlns:a16="http://schemas.microsoft.com/office/drawing/2014/main" id="{06CE9E87-E4FF-B813-9372-0A6ED095E49E}"/>
              </a:ext>
            </a:extLst>
          </p:cNvPr>
          <p:cNvSpPr txBox="1"/>
          <p:nvPr/>
        </p:nvSpPr>
        <p:spPr>
          <a:xfrm>
            <a:off x="989242" y="3186042"/>
            <a:ext cx="1559331" cy="1259307"/>
          </a:xfrm>
          <a:prstGeom prst="rect">
            <a:avLst/>
          </a:prstGeom>
        </p:spPr>
        <p:txBody>
          <a:bodyPr vert="horz" wrap="square" lIns="0" tIns="196330" rIns="0" bIns="0" rtlCol="0">
            <a:spAutoFit/>
          </a:bodyPr>
          <a:lstStyle/>
          <a:p>
            <a:pPr marL="10847">
              <a:spcBef>
                <a:spcPts val="1546"/>
              </a:spcBef>
            </a:pPr>
            <a:r>
              <a:rPr sz="1800" spc="-9" dirty="0">
                <a:latin typeface="NanumGothic" panose="020D0604000000000000" pitchFamily="34" charset="-127"/>
                <a:cs typeface="Tahoma"/>
              </a:rPr>
              <a:t>9,9</a:t>
            </a:r>
            <a:r>
              <a:rPr sz="1800" spc="-9" dirty="0">
                <a:latin typeface="NanumGothic" panose="020D0604000000000000" pitchFamily="34" charset="-127"/>
                <a:cs typeface="Open Sans" panose="020B0606030504020204" pitchFamily="34" charset="0"/>
              </a:rPr>
              <a:t>00</a:t>
            </a:r>
            <a:r>
              <a:rPr sz="1800" spc="-9" dirty="0">
                <a:latin typeface="NanumGothic" panose="020D0604000000000000" pitchFamily="34" charset="-127"/>
                <a:cs typeface="Malgun Gothic"/>
              </a:rPr>
              <a:t>원</a:t>
            </a:r>
            <a:r>
              <a:rPr sz="900" spc="-9" dirty="0">
                <a:latin typeface="NanumGothic" panose="020D0604000000000000" pitchFamily="34" charset="-127"/>
                <a:cs typeface="Yu Gothic UI"/>
              </a:rPr>
              <a:t>/</a:t>
            </a:r>
            <a:r>
              <a:rPr sz="900" spc="-9" dirty="0">
                <a:latin typeface="NanumGothic" panose="020D0604000000000000" pitchFamily="34" charset="-127"/>
                <a:cs typeface="Malgun Gothic"/>
              </a:rPr>
              <a:t>월</a:t>
            </a:r>
            <a:endParaRPr sz="900" dirty="0">
              <a:latin typeface="NanumGothic" panose="020D0604000000000000" pitchFamily="34" charset="-127"/>
              <a:cs typeface="Malgun Gothic"/>
            </a:endParaRPr>
          </a:p>
          <a:p>
            <a:pPr marL="10847">
              <a:spcBef>
                <a:spcPts val="790"/>
              </a:spcBef>
            </a:pPr>
            <a:r>
              <a:rPr sz="105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타겟</a:t>
            </a:r>
            <a:r>
              <a:rPr sz="105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17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고객</a:t>
            </a:r>
            <a:r>
              <a:rPr sz="1100" spc="-17" dirty="0">
                <a:solidFill>
                  <a:srgbClr val="1F2937"/>
                </a:solidFill>
                <a:latin typeface="NanumGothic" panose="020D0604000000000000" pitchFamily="34" charset="-127"/>
              </a:rPr>
              <a:t>:</a:t>
            </a:r>
            <a:r>
              <a:rPr sz="1100" spc="-56" dirty="0">
                <a:solidFill>
                  <a:srgbClr val="1F2937"/>
                </a:solidFill>
                <a:latin typeface="NanumGothic" panose="020D0604000000000000" pitchFamily="34" charset="-127"/>
              </a:rPr>
              <a:t> </a:t>
            </a:r>
            <a:r>
              <a:rPr sz="105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단독</a:t>
            </a:r>
            <a:r>
              <a:rPr sz="105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매장</a:t>
            </a:r>
            <a:r>
              <a:rPr sz="1100" spc="-9" dirty="0">
                <a:solidFill>
                  <a:srgbClr val="1F2937"/>
                </a:solidFill>
                <a:latin typeface="NanumGothic" panose="020D0604000000000000" pitchFamily="34" charset="-127"/>
              </a:rPr>
              <a:t>/</a:t>
            </a:r>
            <a:r>
              <a:rPr sz="1050" spc="-9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주택</a:t>
            </a:r>
            <a:endParaRPr sz="1050" dirty="0">
              <a:latin typeface="NanumGothic" panose="020D0604000000000000" pitchFamily="34" charset="-127"/>
              <a:cs typeface="Malgun Gothic"/>
            </a:endParaRPr>
          </a:p>
          <a:p>
            <a:pPr marL="196332" marR="68337">
              <a:lnSpc>
                <a:spcPct val="166900"/>
              </a:lnSpc>
              <a:spcBef>
                <a:spcPts val="457"/>
              </a:spcBef>
            </a:pP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비식별</a:t>
            </a:r>
            <a:r>
              <a:rPr sz="800" spc="-73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통계</a:t>
            </a:r>
            <a:r>
              <a:rPr sz="800" spc="-73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 err="1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데이터</a:t>
            </a:r>
            <a:r>
              <a:rPr sz="800" spc="-73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 err="1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수집</a:t>
            </a:r>
            <a:endParaRPr lang="en-US" sz="800" spc="-21" dirty="0">
              <a:solidFill>
                <a:srgbClr val="1F2937"/>
              </a:solidFill>
              <a:latin typeface="NanumGothic" panose="020D0604000000000000" pitchFamily="34" charset="-127"/>
              <a:cs typeface="Malgun Gothic"/>
            </a:endParaRPr>
          </a:p>
          <a:p>
            <a:pPr marL="196332" marR="68337">
              <a:lnSpc>
                <a:spcPct val="166900"/>
              </a:lnSpc>
              <a:spcBef>
                <a:spcPts val="457"/>
              </a:spcBef>
            </a:pPr>
            <a:r>
              <a:rPr sz="800" dirty="0" err="1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활용</a:t>
            </a:r>
            <a:r>
              <a:rPr sz="800" spc="-94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동의</a:t>
            </a:r>
            <a:r>
              <a:rPr sz="80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시</a:t>
            </a:r>
            <a:r>
              <a:rPr sz="800" spc="-90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sz="800" spc="-21" dirty="0">
                <a:solidFill>
                  <a:srgbClr val="1F2937"/>
                </a:solidFill>
                <a:latin typeface="NanumGothic" panose="020D0604000000000000" pitchFamily="34" charset="-127"/>
                <a:cs typeface="Malgun Gothic"/>
              </a:rPr>
              <a:t>할인</a:t>
            </a:r>
            <a:endParaRPr sz="800" dirty="0">
              <a:latin typeface="NanumGothic" panose="020D0604000000000000" pitchFamily="34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3092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CCC7969D-98DD-2307-076F-ACCE7CDC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BAF550EC-32DE-EA62-5CA2-7AAD17B96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경쟁사 분석</a:t>
            </a:r>
            <a:endParaRPr dirty="0"/>
          </a:p>
        </p:txBody>
      </p:sp>
      <p:graphicFrame>
        <p:nvGraphicFramePr>
          <p:cNvPr id="1854" name="Google Shape;1854;p35">
            <a:extLst>
              <a:ext uri="{FF2B5EF4-FFF2-40B4-BE49-F238E27FC236}">
                <a16:creationId xmlns:a16="http://schemas.microsoft.com/office/drawing/2014/main" id="{411282FD-2EAF-15B0-10C3-4C9D6E836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530111"/>
              </p:ext>
            </p:extLst>
          </p:nvPr>
        </p:nvGraphicFramePr>
        <p:xfrm>
          <a:off x="670670" y="1384247"/>
          <a:ext cx="7802660" cy="2729025"/>
        </p:xfrm>
        <a:graphic>
          <a:graphicData uri="http://schemas.openxmlformats.org/drawingml/2006/table">
            <a:tbl>
              <a:tblPr>
                <a:noFill/>
                <a:tableStyleId>{84877A93-F092-4E8F-9093-DD77C774233B}</a:tableStyleId>
              </a:tblPr>
              <a:tblGrid>
                <a:gridCol w="850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4925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endParaRPr lang="ko-KR" altLang="en-US" sz="800" b="0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한화비전</a:t>
                      </a: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아이디스</a:t>
                      </a:r>
                      <a:endParaRPr lang="ko-KR" altLang="en-US" sz="1000" b="0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KT</a:t>
                      </a: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텔레캅</a:t>
                      </a:r>
                      <a:endParaRPr lang="ko-KR" altLang="en-US" sz="1000" b="0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ADT</a:t>
                      </a: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캡스</a:t>
                      </a:r>
                      <a:endParaRPr lang="ko-KR" altLang="en-US" sz="1000" b="0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en-US" sz="1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Pic-Tag</a:t>
                      </a:r>
                      <a:endParaRPr lang="ko-KR" altLang="en-US" sz="1000" b="1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비용</a:t>
                      </a:r>
                    </a:p>
                  </a:txBody>
                  <a:tcPr marL="114300" marR="114300" marT="76200" marB="762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15,000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원부터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구독료 없음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약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33,000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원부터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29,500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</a:t>
                      </a:r>
                      <a:endParaRPr lang="en-US" altLang="ko-KR" sz="10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 35,000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월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9,900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</a:t>
                      </a:r>
                      <a:endParaRPr lang="en-US" altLang="ko-KR" sz="10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또는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39,000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</a:t>
                      </a:r>
                    </a:p>
                  </a:txBody>
                  <a:tcPr marL="114300" marR="114300" marT="76200" marB="7620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설치</a:t>
                      </a:r>
                      <a:endParaRPr lang="en-US" altLang="ko-KR" sz="1200" b="0" i="0" u="sng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비용</a:t>
                      </a:r>
                    </a:p>
                  </a:txBody>
                  <a:tcPr marL="114300" marR="114300" marT="76200" marB="762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견적 문의 필수 </a:t>
                      </a:r>
                      <a:endParaRPr lang="en-US" altLang="ko-KR" sz="10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별도 비용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초기 </a:t>
                      </a: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구축비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 발생</a:t>
                      </a:r>
                      <a:b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</a:b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(90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650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만원 </a:t>
                      </a: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부터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약정 기반 설치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약정 기반 설치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초기 설치 비용 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원</a:t>
                      </a:r>
                    </a:p>
                  </a:txBody>
                  <a:tcPr marL="114300" marR="114300" marT="76200" marB="7620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데이터</a:t>
                      </a:r>
                      <a:endParaRPr lang="en-US" altLang="ko-KR" sz="1200" b="0" i="0" u="sng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보안</a:t>
                      </a:r>
                    </a:p>
                  </a:txBody>
                  <a:tcPr marL="114300" marR="114300" marT="76200" marB="762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VMS</a:t>
                      </a:r>
                      <a:b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환경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·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동선 분석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강화된 사이버 보안</a:t>
                      </a:r>
                      <a:b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</a:b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대규모 </a:t>
                      </a: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VMS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클라우드 관리</a:t>
                      </a:r>
                      <a:b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</a:b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지능형 행동 탐지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클라우드 기반 </a:t>
                      </a: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CCTV</a:t>
                      </a:r>
                      <a:b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AI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기반 분석</a:t>
                      </a: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대응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프라이버시 </a:t>
                      </a: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미학습</a:t>
                      </a:r>
                      <a:b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</a:b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 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로컬 처리</a:t>
                      </a:r>
                    </a:p>
                  </a:txBody>
                  <a:tcPr marL="114300" marR="114300" marT="76200" marB="7620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25">
                <a:tc>
                  <a:txBody>
                    <a:bodyPr/>
                    <a:lstStyle/>
                    <a:p>
                      <a:pPr algn="ctr" fontAlgn="t">
                        <a:lnSpc>
                          <a:spcPts val="1500"/>
                        </a:lnSpc>
                      </a:pPr>
                      <a:r>
                        <a:rPr lang="ko-KR" altLang="en-US" sz="1200" b="0" i="0" u="sng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약정</a:t>
                      </a:r>
                    </a:p>
                  </a:txBody>
                  <a:tcPr marL="114300" marR="114300" marT="76200" marB="762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개월 할부</a:t>
                      </a:r>
                      <a:endParaRPr lang="en-US" altLang="ko-KR" sz="10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또는 구매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회성 라이선스 구매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년 약정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R" sz="10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r>
                        <a:rPr lang="ko-KR" altLang="en-US" sz="1000" b="0" i="0" dirty="0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년 약정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ko-KR" altLang="en-US" sz="1000" b="0" i="0" dirty="0" err="1">
                          <a:effectLst/>
                          <a:latin typeface="Open Sans" panose="020B0606030504020204" pitchFamily="34" charset="0"/>
                          <a:ea typeface="+mn-ea"/>
                          <a:cs typeface="Open Sans" panose="020B0606030504020204" pitchFamily="34" charset="0"/>
                        </a:rPr>
                        <a:t>무약정</a:t>
                      </a:r>
                      <a:endParaRPr lang="ko-KR" altLang="en-US" sz="1000" b="0" i="0" dirty="0">
                        <a:effectLst/>
                        <a:latin typeface="Open Sans" panose="020B0606030504020204" pitchFamily="34" charset="0"/>
                        <a:ea typeface="+mn-ea"/>
                        <a:cs typeface="Open Sans" panose="020B0606030504020204" pitchFamily="34" charset="0"/>
                      </a:endParaRPr>
                    </a:p>
                  </a:txBody>
                  <a:tcPr marL="114300" marR="114300" marT="76200" marB="7620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92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>
          <a:extLst>
            <a:ext uri="{FF2B5EF4-FFF2-40B4-BE49-F238E27FC236}">
              <a16:creationId xmlns:a16="http://schemas.microsoft.com/office/drawing/2014/main" id="{740440D0-2164-5C8D-B1F7-29A6B999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>
            <a:extLst>
              <a:ext uri="{FF2B5EF4-FFF2-40B4-BE49-F238E27FC236}">
                <a16:creationId xmlns:a16="http://schemas.microsoft.com/office/drawing/2014/main" id="{001CBED1-2723-A223-E051-5A7F4BFF7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OUTRO</a:t>
            </a:r>
            <a:endParaRPr dirty="0"/>
          </a:p>
        </p:txBody>
      </p:sp>
      <p:sp>
        <p:nvSpPr>
          <p:cNvPr id="1290" name="Google Shape;1290;p28">
            <a:extLst>
              <a:ext uri="{FF2B5EF4-FFF2-40B4-BE49-F238E27FC236}">
                <a16:creationId xmlns:a16="http://schemas.microsoft.com/office/drawing/2014/main" id="{5587639A-ADBF-51B5-AFD1-B71CCE17ED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5</a:t>
            </a:r>
            <a:endParaRPr dirty="0"/>
          </a:p>
        </p:txBody>
      </p:sp>
      <p:grpSp>
        <p:nvGrpSpPr>
          <p:cNvPr id="1291" name="Google Shape;1291;p28">
            <a:extLst>
              <a:ext uri="{FF2B5EF4-FFF2-40B4-BE49-F238E27FC236}">
                <a16:creationId xmlns:a16="http://schemas.microsoft.com/office/drawing/2014/main" id="{7D3E06EC-DF50-9901-AECB-A4C81475DE18}"/>
              </a:ext>
            </a:extLst>
          </p:cNvPr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>
              <a:extLst>
                <a:ext uri="{FF2B5EF4-FFF2-40B4-BE49-F238E27FC236}">
                  <a16:creationId xmlns:a16="http://schemas.microsoft.com/office/drawing/2014/main" id="{653E29CB-219F-C8BD-A5ED-99D1F8824D10}"/>
                </a:ext>
              </a:extLst>
            </p:cNvPr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>
              <a:extLst>
                <a:ext uri="{FF2B5EF4-FFF2-40B4-BE49-F238E27FC236}">
                  <a16:creationId xmlns:a16="http://schemas.microsoft.com/office/drawing/2014/main" id="{E21A7DE4-C794-6F9B-48CE-34520F380E81}"/>
                </a:ext>
              </a:extLst>
            </p:cNvPr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>
              <a:extLst>
                <a:ext uri="{FF2B5EF4-FFF2-40B4-BE49-F238E27FC236}">
                  <a16:creationId xmlns:a16="http://schemas.microsoft.com/office/drawing/2014/main" id="{714A53AD-FD01-ADE9-C854-EB7008133F84}"/>
                </a:ext>
              </a:extLst>
            </p:cNvPr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>
              <a:extLst>
                <a:ext uri="{FF2B5EF4-FFF2-40B4-BE49-F238E27FC236}">
                  <a16:creationId xmlns:a16="http://schemas.microsoft.com/office/drawing/2014/main" id="{34B035C0-074D-4FAA-F5AB-83ACD7219015}"/>
                </a:ext>
              </a:extLst>
            </p:cNvPr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>
              <a:extLst>
                <a:ext uri="{FF2B5EF4-FFF2-40B4-BE49-F238E27FC236}">
                  <a16:creationId xmlns:a16="http://schemas.microsoft.com/office/drawing/2014/main" id="{531FCD85-E46B-CAA0-1065-01DF90C0583F}"/>
                </a:ext>
              </a:extLst>
            </p:cNvPr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>
              <a:extLst>
                <a:ext uri="{FF2B5EF4-FFF2-40B4-BE49-F238E27FC236}">
                  <a16:creationId xmlns:a16="http://schemas.microsoft.com/office/drawing/2014/main" id="{BDB35C21-0720-9A2F-4DA5-8A63BF1B4872}"/>
                </a:ext>
              </a:extLst>
            </p:cNvPr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>
              <a:extLst>
                <a:ext uri="{FF2B5EF4-FFF2-40B4-BE49-F238E27FC236}">
                  <a16:creationId xmlns:a16="http://schemas.microsoft.com/office/drawing/2014/main" id="{C353C99F-452B-B803-AEC1-096CE49F1ADB}"/>
                </a:ext>
              </a:extLst>
            </p:cNvPr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>
              <a:extLst>
                <a:ext uri="{FF2B5EF4-FFF2-40B4-BE49-F238E27FC236}">
                  <a16:creationId xmlns:a16="http://schemas.microsoft.com/office/drawing/2014/main" id="{5E05B690-505F-68C0-6F59-1036EE7C3C09}"/>
                </a:ext>
              </a:extLst>
            </p:cNvPr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>
              <a:extLst>
                <a:ext uri="{FF2B5EF4-FFF2-40B4-BE49-F238E27FC236}">
                  <a16:creationId xmlns:a16="http://schemas.microsoft.com/office/drawing/2014/main" id="{AF789E64-F1EB-0205-EAB9-003CFAA1A3AC}"/>
                </a:ext>
              </a:extLst>
            </p:cNvPr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>
              <a:extLst>
                <a:ext uri="{FF2B5EF4-FFF2-40B4-BE49-F238E27FC236}">
                  <a16:creationId xmlns:a16="http://schemas.microsoft.com/office/drawing/2014/main" id="{CE0F970B-08E0-E7A5-15E3-6FF1925E382A}"/>
                </a:ext>
              </a:extLst>
            </p:cNvPr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>
              <a:extLst>
                <a:ext uri="{FF2B5EF4-FFF2-40B4-BE49-F238E27FC236}">
                  <a16:creationId xmlns:a16="http://schemas.microsoft.com/office/drawing/2014/main" id="{90DA2EED-4BCA-1FF0-8F6B-A7AC03365CB4}"/>
                </a:ext>
              </a:extLst>
            </p:cNvPr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>
              <a:extLst>
                <a:ext uri="{FF2B5EF4-FFF2-40B4-BE49-F238E27FC236}">
                  <a16:creationId xmlns:a16="http://schemas.microsoft.com/office/drawing/2014/main" id="{64AB218C-71E3-4162-0D5D-E048FBA44F59}"/>
                </a:ext>
              </a:extLst>
            </p:cNvPr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>
              <a:extLst>
                <a:ext uri="{FF2B5EF4-FFF2-40B4-BE49-F238E27FC236}">
                  <a16:creationId xmlns:a16="http://schemas.microsoft.com/office/drawing/2014/main" id="{ACACBFE3-BD78-8B51-F1B0-9A72EDB4028F}"/>
                </a:ext>
              </a:extLst>
            </p:cNvPr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>
              <a:extLst>
                <a:ext uri="{FF2B5EF4-FFF2-40B4-BE49-F238E27FC236}">
                  <a16:creationId xmlns:a16="http://schemas.microsoft.com/office/drawing/2014/main" id="{0DB20C53-B41F-DED3-43D7-8D2E1B8BB26F}"/>
                </a:ext>
              </a:extLst>
            </p:cNvPr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>
              <a:extLst>
                <a:ext uri="{FF2B5EF4-FFF2-40B4-BE49-F238E27FC236}">
                  <a16:creationId xmlns:a16="http://schemas.microsoft.com/office/drawing/2014/main" id="{DE5C4EDC-AFC7-A9EB-F32A-12118E031DF5}"/>
                </a:ext>
              </a:extLst>
            </p:cNvPr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>
              <a:extLst>
                <a:ext uri="{FF2B5EF4-FFF2-40B4-BE49-F238E27FC236}">
                  <a16:creationId xmlns:a16="http://schemas.microsoft.com/office/drawing/2014/main" id="{A167576B-542F-1F3C-595C-845C148DB184}"/>
                </a:ext>
              </a:extLst>
            </p:cNvPr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>
              <a:extLst>
                <a:ext uri="{FF2B5EF4-FFF2-40B4-BE49-F238E27FC236}">
                  <a16:creationId xmlns:a16="http://schemas.microsoft.com/office/drawing/2014/main" id="{C3A869E7-3A3D-6A3E-4FC6-C982CA2967A9}"/>
                </a:ext>
              </a:extLst>
            </p:cNvPr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>
              <a:extLst>
                <a:ext uri="{FF2B5EF4-FFF2-40B4-BE49-F238E27FC236}">
                  <a16:creationId xmlns:a16="http://schemas.microsoft.com/office/drawing/2014/main" id="{077E023F-8660-52FB-4B7A-168711AC833D}"/>
                </a:ext>
              </a:extLst>
            </p:cNvPr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>
              <a:extLst>
                <a:ext uri="{FF2B5EF4-FFF2-40B4-BE49-F238E27FC236}">
                  <a16:creationId xmlns:a16="http://schemas.microsoft.com/office/drawing/2014/main" id="{24E0FC64-E513-0629-1693-A099C272D23D}"/>
                </a:ext>
              </a:extLst>
            </p:cNvPr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>
              <a:extLst>
                <a:ext uri="{FF2B5EF4-FFF2-40B4-BE49-F238E27FC236}">
                  <a16:creationId xmlns:a16="http://schemas.microsoft.com/office/drawing/2014/main" id="{4B5699DE-F09C-AD7E-4659-BAF3E2CEC3D2}"/>
                </a:ext>
              </a:extLst>
            </p:cNvPr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>
              <a:extLst>
                <a:ext uri="{FF2B5EF4-FFF2-40B4-BE49-F238E27FC236}">
                  <a16:creationId xmlns:a16="http://schemas.microsoft.com/office/drawing/2014/main" id="{F1E485A0-9D64-95D6-1790-60653F7687A4}"/>
                </a:ext>
              </a:extLst>
            </p:cNvPr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>
              <a:extLst>
                <a:ext uri="{FF2B5EF4-FFF2-40B4-BE49-F238E27FC236}">
                  <a16:creationId xmlns:a16="http://schemas.microsoft.com/office/drawing/2014/main" id="{4E6CF79F-1342-6631-F408-F1E1775152FE}"/>
                </a:ext>
              </a:extLst>
            </p:cNvPr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>
              <a:extLst>
                <a:ext uri="{FF2B5EF4-FFF2-40B4-BE49-F238E27FC236}">
                  <a16:creationId xmlns:a16="http://schemas.microsoft.com/office/drawing/2014/main" id="{45C394AD-233C-B23A-7115-7B3DDD5E3C04}"/>
                </a:ext>
              </a:extLst>
            </p:cNvPr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>
              <a:extLst>
                <a:ext uri="{FF2B5EF4-FFF2-40B4-BE49-F238E27FC236}">
                  <a16:creationId xmlns:a16="http://schemas.microsoft.com/office/drawing/2014/main" id="{2A35A561-DD44-C36E-DBA3-926A942A9E4F}"/>
                </a:ext>
              </a:extLst>
            </p:cNvPr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>
              <a:extLst>
                <a:ext uri="{FF2B5EF4-FFF2-40B4-BE49-F238E27FC236}">
                  <a16:creationId xmlns:a16="http://schemas.microsoft.com/office/drawing/2014/main" id="{F26A5FA2-4F8D-265E-A4A0-BDDB2547E798}"/>
                </a:ext>
              </a:extLst>
            </p:cNvPr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>
              <a:extLst>
                <a:ext uri="{FF2B5EF4-FFF2-40B4-BE49-F238E27FC236}">
                  <a16:creationId xmlns:a16="http://schemas.microsoft.com/office/drawing/2014/main" id="{17A20B97-3E27-70BA-A6C8-724D0D879A30}"/>
                </a:ext>
              </a:extLst>
            </p:cNvPr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>
              <a:extLst>
                <a:ext uri="{FF2B5EF4-FFF2-40B4-BE49-F238E27FC236}">
                  <a16:creationId xmlns:a16="http://schemas.microsoft.com/office/drawing/2014/main" id="{77E307FD-5245-64D8-6A44-ECB5BDAAA0C9}"/>
                </a:ext>
              </a:extLst>
            </p:cNvPr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>
              <a:extLst>
                <a:ext uri="{FF2B5EF4-FFF2-40B4-BE49-F238E27FC236}">
                  <a16:creationId xmlns:a16="http://schemas.microsoft.com/office/drawing/2014/main" id="{885CF446-C2FC-7B4F-49E2-76B14D0CDC91}"/>
                </a:ext>
              </a:extLst>
            </p:cNvPr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>
              <a:extLst>
                <a:ext uri="{FF2B5EF4-FFF2-40B4-BE49-F238E27FC236}">
                  <a16:creationId xmlns:a16="http://schemas.microsoft.com/office/drawing/2014/main" id="{26BC2555-59A0-3E7C-56AB-489FB54E8F7B}"/>
                </a:ext>
              </a:extLst>
            </p:cNvPr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>
              <a:extLst>
                <a:ext uri="{FF2B5EF4-FFF2-40B4-BE49-F238E27FC236}">
                  <a16:creationId xmlns:a16="http://schemas.microsoft.com/office/drawing/2014/main" id="{2EB42627-0A50-43D1-3C52-23B3E10E2D76}"/>
                </a:ext>
              </a:extLst>
            </p:cNvPr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>
              <a:extLst>
                <a:ext uri="{FF2B5EF4-FFF2-40B4-BE49-F238E27FC236}">
                  <a16:creationId xmlns:a16="http://schemas.microsoft.com/office/drawing/2014/main" id="{9855CF2F-B2C4-95D9-CD65-B58674A692B3}"/>
                </a:ext>
              </a:extLst>
            </p:cNvPr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>
              <a:extLst>
                <a:ext uri="{FF2B5EF4-FFF2-40B4-BE49-F238E27FC236}">
                  <a16:creationId xmlns:a16="http://schemas.microsoft.com/office/drawing/2014/main" id="{2B71D029-8FEB-23C5-664B-4909C2AFADFC}"/>
                </a:ext>
              </a:extLst>
            </p:cNvPr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>
              <a:extLst>
                <a:ext uri="{FF2B5EF4-FFF2-40B4-BE49-F238E27FC236}">
                  <a16:creationId xmlns:a16="http://schemas.microsoft.com/office/drawing/2014/main" id="{E6C7B2FB-DB31-CD44-889C-9A6D9FCFB48B}"/>
                </a:ext>
              </a:extLst>
            </p:cNvPr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>
              <a:extLst>
                <a:ext uri="{FF2B5EF4-FFF2-40B4-BE49-F238E27FC236}">
                  <a16:creationId xmlns:a16="http://schemas.microsoft.com/office/drawing/2014/main" id="{20125D52-5567-6E80-6B30-8E410BC109D7}"/>
                </a:ext>
              </a:extLst>
            </p:cNvPr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>
              <a:extLst>
                <a:ext uri="{FF2B5EF4-FFF2-40B4-BE49-F238E27FC236}">
                  <a16:creationId xmlns:a16="http://schemas.microsoft.com/office/drawing/2014/main" id="{8317D9A9-6FB4-F06A-C50F-45D8064A949D}"/>
                </a:ext>
              </a:extLst>
            </p:cNvPr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>
              <a:extLst>
                <a:ext uri="{FF2B5EF4-FFF2-40B4-BE49-F238E27FC236}">
                  <a16:creationId xmlns:a16="http://schemas.microsoft.com/office/drawing/2014/main" id="{DD30C9E4-64C5-DBAB-9B57-17107D4C442E}"/>
                </a:ext>
              </a:extLst>
            </p:cNvPr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>
              <a:extLst>
                <a:ext uri="{FF2B5EF4-FFF2-40B4-BE49-F238E27FC236}">
                  <a16:creationId xmlns:a16="http://schemas.microsoft.com/office/drawing/2014/main" id="{A26419BE-2533-1EDE-955A-591DCC44D5E8}"/>
                </a:ext>
              </a:extLst>
            </p:cNvPr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>
              <a:extLst>
                <a:ext uri="{FF2B5EF4-FFF2-40B4-BE49-F238E27FC236}">
                  <a16:creationId xmlns:a16="http://schemas.microsoft.com/office/drawing/2014/main" id="{213CF0E7-58FF-476A-4A45-A5EBD309E664}"/>
                </a:ext>
              </a:extLst>
            </p:cNvPr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>
              <a:extLst>
                <a:ext uri="{FF2B5EF4-FFF2-40B4-BE49-F238E27FC236}">
                  <a16:creationId xmlns:a16="http://schemas.microsoft.com/office/drawing/2014/main" id="{6A9FCCBF-8F83-48CA-0A8A-BD86E77CE43A}"/>
                </a:ext>
              </a:extLst>
            </p:cNvPr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>
              <a:extLst>
                <a:ext uri="{FF2B5EF4-FFF2-40B4-BE49-F238E27FC236}">
                  <a16:creationId xmlns:a16="http://schemas.microsoft.com/office/drawing/2014/main" id="{67D11449-99AD-DA68-9DB9-6CF58D4CC2B1}"/>
                </a:ext>
              </a:extLst>
            </p:cNvPr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>
              <a:extLst>
                <a:ext uri="{FF2B5EF4-FFF2-40B4-BE49-F238E27FC236}">
                  <a16:creationId xmlns:a16="http://schemas.microsoft.com/office/drawing/2014/main" id="{F1E20C48-AF81-7EBF-DBC8-5F694B8202E4}"/>
                </a:ext>
              </a:extLst>
            </p:cNvPr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>
              <a:extLst>
                <a:ext uri="{FF2B5EF4-FFF2-40B4-BE49-F238E27FC236}">
                  <a16:creationId xmlns:a16="http://schemas.microsoft.com/office/drawing/2014/main" id="{217C6DDD-9D82-5F60-A4E2-215D8C1E8BBE}"/>
                </a:ext>
              </a:extLst>
            </p:cNvPr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>
              <a:extLst>
                <a:ext uri="{FF2B5EF4-FFF2-40B4-BE49-F238E27FC236}">
                  <a16:creationId xmlns:a16="http://schemas.microsoft.com/office/drawing/2014/main" id="{CC8D305D-14EF-9D8E-1272-4BC132D38F75}"/>
                </a:ext>
              </a:extLst>
            </p:cNvPr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>
              <a:extLst>
                <a:ext uri="{FF2B5EF4-FFF2-40B4-BE49-F238E27FC236}">
                  <a16:creationId xmlns:a16="http://schemas.microsoft.com/office/drawing/2014/main" id="{31C4D3D3-8C3D-C394-5AD1-174319E65B3F}"/>
                </a:ext>
              </a:extLst>
            </p:cNvPr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>
              <a:extLst>
                <a:ext uri="{FF2B5EF4-FFF2-40B4-BE49-F238E27FC236}">
                  <a16:creationId xmlns:a16="http://schemas.microsoft.com/office/drawing/2014/main" id="{13C2FA14-17E4-71CE-C5D1-45AEA71A7956}"/>
                </a:ext>
              </a:extLst>
            </p:cNvPr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>
              <a:extLst>
                <a:ext uri="{FF2B5EF4-FFF2-40B4-BE49-F238E27FC236}">
                  <a16:creationId xmlns:a16="http://schemas.microsoft.com/office/drawing/2014/main" id="{584A5CAF-54B1-3683-1A49-6BB3DAC76B5A}"/>
                </a:ext>
              </a:extLst>
            </p:cNvPr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>
              <a:extLst>
                <a:ext uri="{FF2B5EF4-FFF2-40B4-BE49-F238E27FC236}">
                  <a16:creationId xmlns:a16="http://schemas.microsoft.com/office/drawing/2014/main" id="{60939930-1C03-4F98-04F9-107BD7EAE78E}"/>
                </a:ext>
              </a:extLst>
            </p:cNvPr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>
              <a:extLst>
                <a:ext uri="{FF2B5EF4-FFF2-40B4-BE49-F238E27FC236}">
                  <a16:creationId xmlns:a16="http://schemas.microsoft.com/office/drawing/2014/main" id="{6B205F3F-516D-852E-1C65-9503A103CF8A}"/>
                </a:ext>
              </a:extLst>
            </p:cNvPr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>
              <a:extLst>
                <a:ext uri="{FF2B5EF4-FFF2-40B4-BE49-F238E27FC236}">
                  <a16:creationId xmlns:a16="http://schemas.microsoft.com/office/drawing/2014/main" id="{11FAD741-842A-8211-D16D-439BD9054C5E}"/>
                </a:ext>
              </a:extLst>
            </p:cNvPr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>
              <a:extLst>
                <a:ext uri="{FF2B5EF4-FFF2-40B4-BE49-F238E27FC236}">
                  <a16:creationId xmlns:a16="http://schemas.microsoft.com/office/drawing/2014/main" id="{B9045A41-191A-9E2A-FE01-70730D824407}"/>
                </a:ext>
              </a:extLst>
            </p:cNvPr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>
              <a:extLst>
                <a:ext uri="{FF2B5EF4-FFF2-40B4-BE49-F238E27FC236}">
                  <a16:creationId xmlns:a16="http://schemas.microsoft.com/office/drawing/2014/main" id="{30FD2FF3-5A3C-8AC4-1926-9B644F20B931}"/>
                </a:ext>
              </a:extLst>
            </p:cNvPr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>
              <a:extLst>
                <a:ext uri="{FF2B5EF4-FFF2-40B4-BE49-F238E27FC236}">
                  <a16:creationId xmlns:a16="http://schemas.microsoft.com/office/drawing/2014/main" id="{043C17C8-FE4F-8336-6BC8-F767BA74B044}"/>
                </a:ext>
              </a:extLst>
            </p:cNvPr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>
              <a:extLst>
                <a:ext uri="{FF2B5EF4-FFF2-40B4-BE49-F238E27FC236}">
                  <a16:creationId xmlns:a16="http://schemas.microsoft.com/office/drawing/2014/main" id="{06710ABE-8DAA-1D46-1A3C-35A06DBEAB73}"/>
                </a:ext>
              </a:extLst>
            </p:cNvPr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>
              <a:extLst>
                <a:ext uri="{FF2B5EF4-FFF2-40B4-BE49-F238E27FC236}">
                  <a16:creationId xmlns:a16="http://schemas.microsoft.com/office/drawing/2014/main" id="{E90A41B7-8CFB-B5ED-60B7-A367AADEB904}"/>
                </a:ext>
              </a:extLst>
            </p:cNvPr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>
              <a:extLst>
                <a:ext uri="{FF2B5EF4-FFF2-40B4-BE49-F238E27FC236}">
                  <a16:creationId xmlns:a16="http://schemas.microsoft.com/office/drawing/2014/main" id="{264E9353-3843-AEAF-EB72-D0B8249D8F8F}"/>
                </a:ext>
              </a:extLst>
            </p:cNvPr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>
              <a:extLst>
                <a:ext uri="{FF2B5EF4-FFF2-40B4-BE49-F238E27FC236}">
                  <a16:creationId xmlns:a16="http://schemas.microsoft.com/office/drawing/2014/main" id="{56B25BCA-3117-9A51-9BBC-5C0C403913BD}"/>
                </a:ext>
              </a:extLst>
            </p:cNvPr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>
              <a:extLst>
                <a:ext uri="{FF2B5EF4-FFF2-40B4-BE49-F238E27FC236}">
                  <a16:creationId xmlns:a16="http://schemas.microsoft.com/office/drawing/2014/main" id="{896CD56C-7AB4-A4E1-B5CE-FA6433D71A1F}"/>
                </a:ext>
              </a:extLst>
            </p:cNvPr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>
              <a:extLst>
                <a:ext uri="{FF2B5EF4-FFF2-40B4-BE49-F238E27FC236}">
                  <a16:creationId xmlns:a16="http://schemas.microsoft.com/office/drawing/2014/main" id="{7E442473-46AA-E7B2-4B1A-72833D458DD6}"/>
                </a:ext>
              </a:extLst>
            </p:cNvPr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>
              <a:extLst>
                <a:ext uri="{FF2B5EF4-FFF2-40B4-BE49-F238E27FC236}">
                  <a16:creationId xmlns:a16="http://schemas.microsoft.com/office/drawing/2014/main" id="{F9275522-4D3A-7BEA-2690-40F0FCD90C91}"/>
                </a:ext>
              </a:extLst>
            </p:cNvPr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>
              <a:extLst>
                <a:ext uri="{FF2B5EF4-FFF2-40B4-BE49-F238E27FC236}">
                  <a16:creationId xmlns:a16="http://schemas.microsoft.com/office/drawing/2014/main" id="{18E6E6F9-6B5C-C1B6-D5F8-7CC6F1298870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>
              <a:extLst>
                <a:ext uri="{FF2B5EF4-FFF2-40B4-BE49-F238E27FC236}">
                  <a16:creationId xmlns:a16="http://schemas.microsoft.com/office/drawing/2014/main" id="{4EF57A31-A775-7DF2-67D7-179EEFF0A5F9}"/>
                </a:ext>
              </a:extLst>
            </p:cNvPr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>
              <a:extLst>
                <a:ext uri="{FF2B5EF4-FFF2-40B4-BE49-F238E27FC236}">
                  <a16:creationId xmlns:a16="http://schemas.microsoft.com/office/drawing/2014/main" id="{CB4F7D6D-CC0F-7B6B-B7CE-BC97CF661FAE}"/>
                </a:ext>
              </a:extLst>
            </p:cNvPr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>
              <a:extLst>
                <a:ext uri="{FF2B5EF4-FFF2-40B4-BE49-F238E27FC236}">
                  <a16:creationId xmlns:a16="http://schemas.microsoft.com/office/drawing/2014/main" id="{611AAB75-D792-A464-E73E-6E303B561EFB}"/>
                </a:ext>
              </a:extLst>
            </p:cNvPr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>
              <a:extLst>
                <a:ext uri="{FF2B5EF4-FFF2-40B4-BE49-F238E27FC236}">
                  <a16:creationId xmlns:a16="http://schemas.microsoft.com/office/drawing/2014/main" id="{0EE1C83C-E981-5DF9-78A6-751382135295}"/>
                </a:ext>
              </a:extLst>
            </p:cNvPr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>
              <a:extLst>
                <a:ext uri="{FF2B5EF4-FFF2-40B4-BE49-F238E27FC236}">
                  <a16:creationId xmlns:a16="http://schemas.microsoft.com/office/drawing/2014/main" id="{D39B4494-7CB7-2966-AAB1-B6730E6D5CD9}"/>
                </a:ext>
              </a:extLst>
            </p:cNvPr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>
              <a:extLst>
                <a:ext uri="{FF2B5EF4-FFF2-40B4-BE49-F238E27FC236}">
                  <a16:creationId xmlns:a16="http://schemas.microsoft.com/office/drawing/2014/main" id="{4BB95D55-8C16-16A6-A133-EB42AAF1111E}"/>
                </a:ext>
              </a:extLst>
            </p:cNvPr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>
              <a:extLst>
                <a:ext uri="{FF2B5EF4-FFF2-40B4-BE49-F238E27FC236}">
                  <a16:creationId xmlns:a16="http://schemas.microsoft.com/office/drawing/2014/main" id="{F0D7C7F1-01B2-5823-E223-A888509C6C8D}"/>
                </a:ext>
              </a:extLst>
            </p:cNvPr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>
              <a:extLst>
                <a:ext uri="{FF2B5EF4-FFF2-40B4-BE49-F238E27FC236}">
                  <a16:creationId xmlns:a16="http://schemas.microsoft.com/office/drawing/2014/main" id="{6B35065D-47E7-54A6-2323-CAA5AD173F54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>
              <a:extLst>
                <a:ext uri="{FF2B5EF4-FFF2-40B4-BE49-F238E27FC236}">
                  <a16:creationId xmlns:a16="http://schemas.microsoft.com/office/drawing/2014/main" id="{2E0AA241-DD1A-E08D-93BC-769336349C44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>
              <a:extLst>
                <a:ext uri="{FF2B5EF4-FFF2-40B4-BE49-F238E27FC236}">
                  <a16:creationId xmlns:a16="http://schemas.microsoft.com/office/drawing/2014/main" id="{21CBA351-E95E-5DC9-C03C-D7CDEB1D59F4}"/>
                </a:ext>
              </a:extLst>
            </p:cNvPr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>
              <a:extLst>
                <a:ext uri="{FF2B5EF4-FFF2-40B4-BE49-F238E27FC236}">
                  <a16:creationId xmlns:a16="http://schemas.microsoft.com/office/drawing/2014/main" id="{B7810F13-5610-786B-666E-8B1372C2F9B1}"/>
                </a:ext>
              </a:extLst>
            </p:cNvPr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>
              <a:extLst>
                <a:ext uri="{FF2B5EF4-FFF2-40B4-BE49-F238E27FC236}">
                  <a16:creationId xmlns:a16="http://schemas.microsoft.com/office/drawing/2014/main" id="{B3A6E9D5-138D-C7C8-8C85-8294A3B3976C}"/>
                </a:ext>
              </a:extLst>
            </p:cNvPr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>
              <a:extLst>
                <a:ext uri="{FF2B5EF4-FFF2-40B4-BE49-F238E27FC236}">
                  <a16:creationId xmlns:a16="http://schemas.microsoft.com/office/drawing/2014/main" id="{B0E01A49-EED8-1D54-DE11-06B7FCEF8441}"/>
                </a:ext>
              </a:extLst>
            </p:cNvPr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>
              <a:extLst>
                <a:ext uri="{FF2B5EF4-FFF2-40B4-BE49-F238E27FC236}">
                  <a16:creationId xmlns:a16="http://schemas.microsoft.com/office/drawing/2014/main" id="{11F74737-5836-0FD0-E990-F1E702354260}"/>
                </a:ext>
              </a:extLst>
            </p:cNvPr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>
              <a:extLst>
                <a:ext uri="{FF2B5EF4-FFF2-40B4-BE49-F238E27FC236}">
                  <a16:creationId xmlns:a16="http://schemas.microsoft.com/office/drawing/2014/main" id="{A72BB8F6-E282-1F5B-C9F0-3C914F7162F0}"/>
                </a:ext>
              </a:extLst>
            </p:cNvPr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>
              <a:extLst>
                <a:ext uri="{FF2B5EF4-FFF2-40B4-BE49-F238E27FC236}">
                  <a16:creationId xmlns:a16="http://schemas.microsoft.com/office/drawing/2014/main" id="{B1090B94-1717-0637-EAEA-0BADDB6214B9}"/>
                </a:ext>
              </a:extLst>
            </p:cNvPr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>
              <a:extLst>
                <a:ext uri="{FF2B5EF4-FFF2-40B4-BE49-F238E27FC236}">
                  <a16:creationId xmlns:a16="http://schemas.microsoft.com/office/drawing/2014/main" id="{5D0FE9E5-B57B-BC2A-DD0F-074961C1A72F}"/>
                </a:ext>
              </a:extLst>
            </p:cNvPr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>
              <a:extLst>
                <a:ext uri="{FF2B5EF4-FFF2-40B4-BE49-F238E27FC236}">
                  <a16:creationId xmlns:a16="http://schemas.microsoft.com/office/drawing/2014/main" id="{486C06D9-3728-316B-A664-CA4004F63018}"/>
                </a:ext>
              </a:extLst>
            </p:cNvPr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>
              <a:extLst>
                <a:ext uri="{FF2B5EF4-FFF2-40B4-BE49-F238E27FC236}">
                  <a16:creationId xmlns:a16="http://schemas.microsoft.com/office/drawing/2014/main" id="{C5747F55-3DA7-7833-8307-EC1D196E2375}"/>
                </a:ext>
              </a:extLst>
            </p:cNvPr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>
              <a:extLst>
                <a:ext uri="{FF2B5EF4-FFF2-40B4-BE49-F238E27FC236}">
                  <a16:creationId xmlns:a16="http://schemas.microsoft.com/office/drawing/2014/main" id="{038B06B6-2BB0-9170-1ED4-FB48D40A20EC}"/>
                </a:ext>
              </a:extLst>
            </p:cNvPr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>
              <a:extLst>
                <a:ext uri="{FF2B5EF4-FFF2-40B4-BE49-F238E27FC236}">
                  <a16:creationId xmlns:a16="http://schemas.microsoft.com/office/drawing/2014/main" id="{F1438364-D233-842F-BCE6-1058952CC04D}"/>
                </a:ext>
              </a:extLst>
            </p:cNvPr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>
              <a:extLst>
                <a:ext uri="{FF2B5EF4-FFF2-40B4-BE49-F238E27FC236}">
                  <a16:creationId xmlns:a16="http://schemas.microsoft.com/office/drawing/2014/main" id="{497553E6-D2EF-A7CD-3F4F-E28D202E3785}"/>
                </a:ext>
              </a:extLst>
            </p:cNvPr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>
              <a:extLst>
                <a:ext uri="{FF2B5EF4-FFF2-40B4-BE49-F238E27FC236}">
                  <a16:creationId xmlns:a16="http://schemas.microsoft.com/office/drawing/2014/main" id="{E336858B-84F1-EE98-A08E-C5E65AF9DE20}"/>
                </a:ext>
              </a:extLst>
            </p:cNvPr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>
              <a:extLst>
                <a:ext uri="{FF2B5EF4-FFF2-40B4-BE49-F238E27FC236}">
                  <a16:creationId xmlns:a16="http://schemas.microsoft.com/office/drawing/2014/main" id="{2B1EB9AB-E23C-09BC-382A-ECD0383FDA0F}"/>
                </a:ext>
              </a:extLst>
            </p:cNvPr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>
              <a:extLst>
                <a:ext uri="{FF2B5EF4-FFF2-40B4-BE49-F238E27FC236}">
                  <a16:creationId xmlns:a16="http://schemas.microsoft.com/office/drawing/2014/main" id="{F682D80B-D4FA-9694-1F8B-BD8D9B5C34AF}"/>
                </a:ext>
              </a:extLst>
            </p:cNvPr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>
              <a:extLst>
                <a:ext uri="{FF2B5EF4-FFF2-40B4-BE49-F238E27FC236}">
                  <a16:creationId xmlns:a16="http://schemas.microsoft.com/office/drawing/2014/main" id="{C22D7A2E-D50C-E21E-FD3B-F20E0DE26949}"/>
                </a:ext>
              </a:extLst>
            </p:cNvPr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>
              <a:extLst>
                <a:ext uri="{FF2B5EF4-FFF2-40B4-BE49-F238E27FC236}">
                  <a16:creationId xmlns:a16="http://schemas.microsoft.com/office/drawing/2014/main" id="{451F429D-F50B-FA3D-8F18-D3F941F91DE3}"/>
                </a:ext>
              </a:extLst>
            </p:cNvPr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>
              <a:extLst>
                <a:ext uri="{FF2B5EF4-FFF2-40B4-BE49-F238E27FC236}">
                  <a16:creationId xmlns:a16="http://schemas.microsoft.com/office/drawing/2014/main" id="{B0C1DADA-2909-D91D-9CDD-A5D90DADB838}"/>
                </a:ext>
              </a:extLst>
            </p:cNvPr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>
              <a:extLst>
                <a:ext uri="{FF2B5EF4-FFF2-40B4-BE49-F238E27FC236}">
                  <a16:creationId xmlns:a16="http://schemas.microsoft.com/office/drawing/2014/main" id="{8C920C6A-7709-0F87-7DBC-AF437F4C5B44}"/>
                </a:ext>
              </a:extLst>
            </p:cNvPr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>
              <a:extLst>
                <a:ext uri="{FF2B5EF4-FFF2-40B4-BE49-F238E27FC236}">
                  <a16:creationId xmlns:a16="http://schemas.microsoft.com/office/drawing/2014/main" id="{0F49C4A2-8703-BCFD-8D8D-418021ACC0A1}"/>
                </a:ext>
              </a:extLst>
            </p:cNvPr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>
              <a:extLst>
                <a:ext uri="{FF2B5EF4-FFF2-40B4-BE49-F238E27FC236}">
                  <a16:creationId xmlns:a16="http://schemas.microsoft.com/office/drawing/2014/main" id="{230813DC-3581-7AB2-8B0A-86DA3640A418}"/>
                </a:ext>
              </a:extLst>
            </p:cNvPr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>
              <a:extLst>
                <a:ext uri="{FF2B5EF4-FFF2-40B4-BE49-F238E27FC236}">
                  <a16:creationId xmlns:a16="http://schemas.microsoft.com/office/drawing/2014/main" id="{6ADBB1F6-6815-03F0-BEE0-B8D2C3721B20}"/>
                </a:ext>
              </a:extLst>
            </p:cNvPr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>
              <a:extLst>
                <a:ext uri="{FF2B5EF4-FFF2-40B4-BE49-F238E27FC236}">
                  <a16:creationId xmlns:a16="http://schemas.microsoft.com/office/drawing/2014/main" id="{CDAA6D77-C3EF-5F71-3B15-57BA6F3E84B3}"/>
                </a:ext>
              </a:extLst>
            </p:cNvPr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>
              <a:extLst>
                <a:ext uri="{FF2B5EF4-FFF2-40B4-BE49-F238E27FC236}">
                  <a16:creationId xmlns:a16="http://schemas.microsoft.com/office/drawing/2014/main" id="{2C2885E3-9879-78CC-F009-FCB0BFCF5D98}"/>
                </a:ext>
              </a:extLst>
            </p:cNvPr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>
              <a:extLst>
                <a:ext uri="{FF2B5EF4-FFF2-40B4-BE49-F238E27FC236}">
                  <a16:creationId xmlns:a16="http://schemas.microsoft.com/office/drawing/2014/main" id="{5863138A-9A15-FAF9-7FF8-94BBD7C20BBD}"/>
                </a:ext>
              </a:extLst>
            </p:cNvPr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>
              <a:extLst>
                <a:ext uri="{FF2B5EF4-FFF2-40B4-BE49-F238E27FC236}">
                  <a16:creationId xmlns:a16="http://schemas.microsoft.com/office/drawing/2014/main" id="{AA23A0BD-9E41-4BAA-5463-8633FCA3575F}"/>
                </a:ext>
              </a:extLst>
            </p:cNvPr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>
              <a:extLst>
                <a:ext uri="{FF2B5EF4-FFF2-40B4-BE49-F238E27FC236}">
                  <a16:creationId xmlns:a16="http://schemas.microsoft.com/office/drawing/2014/main" id="{F3C63B94-7A1C-36AE-9474-84FDED6E9261}"/>
                </a:ext>
              </a:extLst>
            </p:cNvPr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>
              <a:extLst>
                <a:ext uri="{FF2B5EF4-FFF2-40B4-BE49-F238E27FC236}">
                  <a16:creationId xmlns:a16="http://schemas.microsoft.com/office/drawing/2014/main" id="{FBF950B7-C180-FE22-6F8B-8DE2DAA75BCE}"/>
                </a:ext>
              </a:extLst>
            </p:cNvPr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>
              <a:extLst>
                <a:ext uri="{FF2B5EF4-FFF2-40B4-BE49-F238E27FC236}">
                  <a16:creationId xmlns:a16="http://schemas.microsoft.com/office/drawing/2014/main" id="{6B435D4F-CF83-ED56-253A-DDABB7906E41}"/>
                </a:ext>
              </a:extLst>
            </p:cNvPr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>
              <a:extLst>
                <a:ext uri="{FF2B5EF4-FFF2-40B4-BE49-F238E27FC236}">
                  <a16:creationId xmlns:a16="http://schemas.microsoft.com/office/drawing/2014/main" id="{7FC36BE1-8AFB-A7D8-9CEC-E0188F0301C4}"/>
                </a:ext>
              </a:extLst>
            </p:cNvPr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>
              <a:extLst>
                <a:ext uri="{FF2B5EF4-FFF2-40B4-BE49-F238E27FC236}">
                  <a16:creationId xmlns:a16="http://schemas.microsoft.com/office/drawing/2014/main" id="{DA67CD6B-FDEC-FBE5-ACC2-09EFE6B947F3}"/>
                </a:ext>
              </a:extLst>
            </p:cNvPr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>
              <a:extLst>
                <a:ext uri="{FF2B5EF4-FFF2-40B4-BE49-F238E27FC236}">
                  <a16:creationId xmlns:a16="http://schemas.microsoft.com/office/drawing/2014/main" id="{82FBFD96-6B26-1183-A682-A90BFE4E379B}"/>
                </a:ext>
              </a:extLst>
            </p:cNvPr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>
              <a:extLst>
                <a:ext uri="{FF2B5EF4-FFF2-40B4-BE49-F238E27FC236}">
                  <a16:creationId xmlns:a16="http://schemas.microsoft.com/office/drawing/2014/main" id="{74784DB9-46AC-546E-E4F6-3799EE9456C5}"/>
                </a:ext>
              </a:extLst>
            </p:cNvPr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>
              <a:extLst>
                <a:ext uri="{FF2B5EF4-FFF2-40B4-BE49-F238E27FC236}">
                  <a16:creationId xmlns:a16="http://schemas.microsoft.com/office/drawing/2014/main" id="{A7080EC7-1101-B034-A39A-6E9D8A3B3BB9}"/>
                </a:ext>
              </a:extLst>
            </p:cNvPr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>
              <a:extLst>
                <a:ext uri="{FF2B5EF4-FFF2-40B4-BE49-F238E27FC236}">
                  <a16:creationId xmlns:a16="http://schemas.microsoft.com/office/drawing/2014/main" id="{B6F88F58-2464-8744-3A09-2E0A239ED9DD}"/>
                </a:ext>
              </a:extLst>
            </p:cNvPr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>
              <a:extLst>
                <a:ext uri="{FF2B5EF4-FFF2-40B4-BE49-F238E27FC236}">
                  <a16:creationId xmlns:a16="http://schemas.microsoft.com/office/drawing/2014/main" id="{2B71106D-A02D-601C-B3CF-817CF0CC1129}"/>
                </a:ext>
              </a:extLst>
            </p:cNvPr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>
              <a:extLst>
                <a:ext uri="{FF2B5EF4-FFF2-40B4-BE49-F238E27FC236}">
                  <a16:creationId xmlns:a16="http://schemas.microsoft.com/office/drawing/2014/main" id="{4AEA0D4D-E14C-FC8A-A08C-46CADDCCB83D}"/>
                </a:ext>
              </a:extLst>
            </p:cNvPr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>
              <a:extLst>
                <a:ext uri="{FF2B5EF4-FFF2-40B4-BE49-F238E27FC236}">
                  <a16:creationId xmlns:a16="http://schemas.microsoft.com/office/drawing/2014/main" id="{CAEBD3E3-6671-807B-6252-AF38F9FB07A1}"/>
                </a:ext>
              </a:extLst>
            </p:cNvPr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>
              <a:extLst>
                <a:ext uri="{FF2B5EF4-FFF2-40B4-BE49-F238E27FC236}">
                  <a16:creationId xmlns:a16="http://schemas.microsoft.com/office/drawing/2014/main" id="{9A75DB46-2D80-59F3-11B7-6033476F20AA}"/>
                </a:ext>
              </a:extLst>
            </p:cNvPr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>
              <a:extLst>
                <a:ext uri="{FF2B5EF4-FFF2-40B4-BE49-F238E27FC236}">
                  <a16:creationId xmlns:a16="http://schemas.microsoft.com/office/drawing/2014/main" id="{AC93C64A-05FF-95D5-63D9-0A07D130109A}"/>
                </a:ext>
              </a:extLst>
            </p:cNvPr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>
              <a:extLst>
                <a:ext uri="{FF2B5EF4-FFF2-40B4-BE49-F238E27FC236}">
                  <a16:creationId xmlns:a16="http://schemas.microsoft.com/office/drawing/2014/main" id="{65D041D7-DA46-77BA-449A-EF5E19CBAB81}"/>
                </a:ext>
              </a:extLst>
            </p:cNvPr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>
              <a:extLst>
                <a:ext uri="{FF2B5EF4-FFF2-40B4-BE49-F238E27FC236}">
                  <a16:creationId xmlns:a16="http://schemas.microsoft.com/office/drawing/2014/main" id="{09A2E6AF-BD38-5673-26F1-3BAD0FF48A71}"/>
                </a:ext>
              </a:extLst>
            </p:cNvPr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>
              <a:extLst>
                <a:ext uri="{FF2B5EF4-FFF2-40B4-BE49-F238E27FC236}">
                  <a16:creationId xmlns:a16="http://schemas.microsoft.com/office/drawing/2014/main" id="{734EDD7E-BA87-04E9-1C5B-62C5B8DEF8CB}"/>
                </a:ext>
              </a:extLst>
            </p:cNvPr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>
              <a:extLst>
                <a:ext uri="{FF2B5EF4-FFF2-40B4-BE49-F238E27FC236}">
                  <a16:creationId xmlns:a16="http://schemas.microsoft.com/office/drawing/2014/main" id="{DD783DA6-2E92-D560-253A-DB13F814D5A9}"/>
                </a:ext>
              </a:extLst>
            </p:cNvPr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>
              <a:extLst>
                <a:ext uri="{FF2B5EF4-FFF2-40B4-BE49-F238E27FC236}">
                  <a16:creationId xmlns:a16="http://schemas.microsoft.com/office/drawing/2014/main" id="{00B8C324-40C4-70C7-7CC0-3C768B235B46}"/>
                </a:ext>
              </a:extLst>
            </p:cNvPr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>
              <a:extLst>
                <a:ext uri="{FF2B5EF4-FFF2-40B4-BE49-F238E27FC236}">
                  <a16:creationId xmlns:a16="http://schemas.microsoft.com/office/drawing/2014/main" id="{DEAA17B0-4FD4-AEE7-2FAF-F797CA07F358}"/>
                </a:ext>
              </a:extLst>
            </p:cNvPr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>
              <a:extLst>
                <a:ext uri="{FF2B5EF4-FFF2-40B4-BE49-F238E27FC236}">
                  <a16:creationId xmlns:a16="http://schemas.microsoft.com/office/drawing/2014/main" id="{87B00AB4-7A7D-115E-A876-67D506E1A0C0}"/>
                </a:ext>
              </a:extLst>
            </p:cNvPr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>
              <a:extLst>
                <a:ext uri="{FF2B5EF4-FFF2-40B4-BE49-F238E27FC236}">
                  <a16:creationId xmlns:a16="http://schemas.microsoft.com/office/drawing/2014/main" id="{D105A081-5083-E297-FDA2-645DCD474065}"/>
                </a:ext>
              </a:extLst>
            </p:cNvPr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>
              <a:extLst>
                <a:ext uri="{FF2B5EF4-FFF2-40B4-BE49-F238E27FC236}">
                  <a16:creationId xmlns:a16="http://schemas.microsoft.com/office/drawing/2014/main" id="{0110BDE0-7890-C852-A11F-FC1DBFF9F489}"/>
                </a:ext>
              </a:extLst>
            </p:cNvPr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>
              <a:extLst>
                <a:ext uri="{FF2B5EF4-FFF2-40B4-BE49-F238E27FC236}">
                  <a16:creationId xmlns:a16="http://schemas.microsoft.com/office/drawing/2014/main" id="{B7AF2345-16C1-B8FF-5D4E-E4F8CBDF04FC}"/>
                </a:ext>
              </a:extLst>
            </p:cNvPr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>
              <a:extLst>
                <a:ext uri="{FF2B5EF4-FFF2-40B4-BE49-F238E27FC236}">
                  <a16:creationId xmlns:a16="http://schemas.microsoft.com/office/drawing/2014/main" id="{6371DA84-0CD6-7FAE-526D-7DD2D908CA1C}"/>
                </a:ext>
              </a:extLst>
            </p:cNvPr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>
              <a:extLst>
                <a:ext uri="{FF2B5EF4-FFF2-40B4-BE49-F238E27FC236}">
                  <a16:creationId xmlns:a16="http://schemas.microsoft.com/office/drawing/2014/main" id="{A762A61F-CD8B-27CF-9A44-E030021FF45F}"/>
                </a:ext>
              </a:extLst>
            </p:cNvPr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>
              <a:extLst>
                <a:ext uri="{FF2B5EF4-FFF2-40B4-BE49-F238E27FC236}">
                  <a16:creationId xmlns:a16="http://schemas.microsoft.com/office/drawing/2014/main" id="{7099AD1D-C170-95A2-9774-9CD6B0B19C32}"/>
                </a:ext>
              </a:extLst>
            </p:cNvPr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>
              <a:extLst>
                <a:ext uri="{FF2B5EF4-FFF2-40B4-BE49-F238E27FC236}">
                  <a16:creationId xmlns:a16="http://schemas.microsoft.com/office/drawing/2014/main" id="{EDB631E0-B24E-49F1-F2A3-D92BA2F968BD}"/>
                </a:ext>
              </a:extLst>
            </p:cNvPr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>
              <a:extLst>
                <a:ext uri="{FF2B5EF4-FFF2-40B4-BE49-F238E27FC236}">
                  <a16:creationId xmlns:a16="http://schemas.microsoft.com/office/drawing/2014/main" id="{CEA4298C-8B3F-1F8A-7F53-09FCF2907678}"/>
                </a:ext>
              </a:extLst>
            </p:cNvPr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>
              <a:extLst>
                <a:ext uri="{FF2B5EF4-FFF2-40B4-BE49-F238E27FC236}">
                  <a16:creationId xmlns:a16="http://schemas.microsoft.com/office/drawing/2014/main" id="{EFCBE25D-7563-0B86-AB7C-6D08FE225DE3}"/>
                </a:ext>
              </a:extLst>
            </p:cNvPr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>
              <a:extLst>
                <a:ext uri="{FF2B5EF4-FFF2-40B4-BE49-F238E27FC236}">
                  <a16:creationId xmlns:a16="http://schemas.microsoft.com/office/drawing/2014/main" id="{31C323FD-F2C8-60E1-8474-91F022DEB41A}"/>
                </a:ext>
              </a:extLst>
            </p:cNvPr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>
              <a:extLst>
                <a:ext uri="{FF2B5EF4-FFF2-40B4-BE49-F238E27FC236}">
                  <a16:creationId xmlns:a16="http://schemas.microsoft.com/office/drawing/2014/main" id="{1E16F33D-6EBD-0978-859D-27D6F1620F37}"/>
                </a:ext>
              </a:extLst>
            </p:cNvPr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>
              <a:extLst>
                <a:ext uri="{FF2B5EF4-FFF2-40B4-BE49-F238E27FC236}">
                  <a16:creationId xmlns:a16="http://schemas.microsoft.com/office/drawing/2014/main" id="{3C654F9A-9F40-A70F-7B53-BB2EFD65F8FA}"/>
                </a:ext>
              </a:extLst>
            </p:cNvPr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>
              <a:extLst>
                <a:ext uri="{FF2B5EF4-FFF2-40B4-BE49-F238E27FC236}">
                  <a16:creationId xmlns:a16="http://schemas.microsoft.com/office/drawing/2014/main" id="{DF93FE70-27E0-B89A-3F48-E8182F98F668}"/>
                </a:ext>
              </a:extLst>
            </p:cNvPr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>
              <a:extLst>
                <a:ext uri="{FF2B5EF4-FFF2-40B4-BE49-F238E27FC236}">
                  <a16:creationId xmlns:a16="http://schemas.microsoft.com/office/drawing/2014/main" id="{7121201D-C0DA-6879-EEC5-6AE52598D379}"/>
                </a:ext>
              </a:extLst>
            </p:cNvPr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>
              <a:extLst>
                <a:ext uri="{FF2B5EF4-FFF2-40B4-BE49-F238E27FC236}">
                  <a16:creationId xmlns:a16="http://schemas.microsoft.com/office/drawing/2014/main" id="{E13B28F1-7789-5B79-3068-700B68A03DA2}"/>
                </a:ext>
              </a:extLst>
            </p:cNvPr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>
              <a:extLst>
                <a:ext uri="{FF2B5EF4-FFF2-40B4-BE49-F238E27FC236}">
                  <a16:creationId xmlns:a16="http://schemas.microsoft.com/office/drawing/2014/main" id="{3A260C8E-2F3C-90A7-3F6C-20BA23B2A60E}"/>
                </a:ext>
              </a:extLst>
            </p:cNvPr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>
              <a:extLst>
                <a:ext uri="{FF2B5EF4-FFF2-40B4-BE49-F238E27FC236}">
                  <a16:creationId xmlns:a16="http://schemas.microsoft.com/office/drawing/2014/main" id="{86F973D7-43D5-EABB-E43B-B92EA067A363}"/>
                </a:ext>
              </a:extLst>
            </p:cNvPr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>
              <a:extLst>
                <a:ext uri="{FF2B5EF4-FFF2-40B4-BE49-F238E27FC236}">
                  <a16:creationId xmlns:a16="http://schemas.microsoft.com/office/drawing/2014/main" id="{55F8DE4C-869C-1D4A-7195-A87DABA1B376}"/>
                </a:ext>
              </a:extLst>
            </p:cNvPr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>
              <a:extLst>
                <a:ext uri="{FF2B5EF4-FFF2-40B4-BE49-F238E27FC236}">
                  <a16:creationId xmlns:a16="http://schemas.microsoft.com/office/drawing/2014/main" id="{46883D45-05D7-82E9-3502-95801E3C8CEE}"/>
                </a:ext>
              </a:extLst>
            </p:cNvPr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>
              <a:extLst>
                <a:ext uri="{FF2B5EF4-FFF2-40B4-BE49-F238E27FC236}">
                  <a16:creationId xmlns:a16="http://schemas.microsoft.com/office/drawing/2014/main" id="{E502D2C6-0FF0-9F93-E687-0A22797A3841}"/>
                </a:ext>
              </a:extLst>
            </p:cNvPr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>
              <a:extLst>
                <a:ext uri="{FF2B5EF4-FFF2-40B4-BE49-F238E27FC236}">
                  <a16:creationId xmlns:a16="http://schemas.microsoft.com/office/drawing/2014/main" id="{A354CDC9-EB2A-9E41-B527-2093378393C7}"/>
                </a:ext>
              </a:extLst>
            </p:cNvPr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>
              <a:extLst>
                <a:ext uri="{FF2B5EF4-FFF2-40B4-BE49-F238E27FC236}">
                  <a16:creationId xmlns:a16="http://schemas.microsoft.com/office/drawing/2014/main" id="{335FEF9F-03E8-E27C-08F6-02202E05D301}"/>
                </a:ext>
              </a:extLst>
            </p:cNvPr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>
              <a:extLst>
                <a:ext uri="{FF2B5EF4-FFF2-40B4-BE49-F238E27FC236}">
                  <a16:creationId xmlns:a16="http://schemas.microsoft.com/office/drawing/2014/main" id="{515E43FA-3814-C40B-9015-05B40E46D41C}"/>
                </a:ext>
              </a:extLst>
            </p:cNvPr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>
              <a:extLst>
                <a:ext uri="{FF2B5EF4-FFF2-40B4-BE49-F238E27FC236}">
                  <a16:creationId xmlns:a16="http://schemas.microsoft.com/office/drawing/2014/main" id="{BBA356D8-5CC9-EA81-5F5F-DE9090013C86}"/>
                </a:ext>
              </a:extLst>
            </p:cNvPr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>
              <a:extLst>
                <a:ext uri="{FF2B5EF4-FFF2-40B4-BE49-F238E27FC236}">
                  <a16:creationId xmlns:a16="http://schemas.microsoft.com/office/drawing/2014/main" id="{D579B3DD-E472-4D90-F44B-40A7BDCA9A10}"/>
                </a:ext>
              </a:extLst>
            </p:cNvPr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>
              <a:extLst>
                <a:ext uri="{FF2B5EF4-FFF2-40B4-BE49-F238E27FC236}">
                  <a16:creationId xmlns:a16="http://schemas.microsoft.com/office/drawing/2014/main" id="{3ECBD2CF-2C04-8389-BEDD-0A3E394BDA91}"/>
                </a:ext>
              </a:extLst>
            </p:cNvPr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>
              <a:extLst>
                <a:ext uri="{FF2B5EF4-FFF2-40B4-BE49-F238E27FC236}">
                  <a16:creationId xmlns:a16="http://schemas.microsoft.com/office/drawing/2014/main" id="{31D52446-A54F-8870-2DBB-79B0DCD7525C}"/>
                </a:ext>
              </a:extLst>
            </p:cNvPr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>
              <a:extLst>
                <a:ext uri="{FF2B5EF4-FFF2-40B4-BE49-F238E27FC236}">
                  <a16:creationId xmlns:a16="http://schemas.microsoft.com/office/drawing/2014/main" id="{37FBC2FA-AC62-B659-B4B1-7892D673A516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>
              <a:extLst>
                <a:ext uri="{FF2B5EF4-FFF2-40B4-BE49-F238E27FC236}">
                  <a16:creationId xmlns:a16="http://schemas.microsoft.com/office/drawing/2014/main" id="{EF341EB5-0493-2D4D-F545-D92304F40277}"/>
                </a:ext>
              </a:extLst>
            </p:cNvPr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>
              <a:extLst>
                <a:ext uri="{FF2B5EF4-FFF2-40B4-BE49-F238E27FC236}">
                  <a16:creationId xmlns:a16="http://schemas.microsoft.com/office/drawing/2014/main" id="{3B1CA9DC-7943-FD24-A438-9C9108AC1B4E}"/>
                </a:ext>
              </a:extLst>
            </p:cNvPr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>
              <a:extLst>
                <a:ext uri="{FF2B5EF4-FFF2-40B4-BE49-F238E27FC236}">
                  <a16:creationId xmlns:a16="http://schemas.microsoft.com/office/drawing/2014/main" id="{7B8AD7BD-61EE-3847-B5ED-114A825B2518}"/>
                </a:ext>
              </a:extLst>
            </p:cNvPr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>
              <a:extLst>
                <a:ext uri="{FF2B5EF4-FFF2-40B4-BE49-F238E27FC236}">
                  <a16:creationId xmlns:a16="http://schemas.microsoft.com/office/drawing/2014/main" id="{5CCAE5B7-7379-73DE-CE3B-8DBDE1D49F40}"/>
                </a:ext>
              </a:extLst>
            </p:cNvPr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>
              <a:extLst>
                <a:ext uri="{FF2B5EF4-FFF2-40B4-BE49-F238E27FC236}">
                  <a16:creationId xmlns:a16="http://schemas.microsoft.com/office/drawing/2014/main" id="{284F1864-B6D7-D481-38D9-FB21BCF112AD}"/>
                </a:ext>
              </a:extLst>
            </p:cNvPr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>
              <a:extLst>
                <a:ext uri="{FF2B5EF4-FFF2-40B4-BE49-F238E27FC236}">
                  <a16:creationId xmlns:a16="http://schemas.microsoft.com/office/drawing/2014/main" id="{D7400173-539A-E0D0-DC2B-6650C061E9F5}"/>
                </a:ext>
              </a:extLst>
            </p:cNvPr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>
              <a:extLst>
                <a:ext uri="{FF2B5EF4-FFF2-40B4-BE49-F238E27FC236}">
                  <a16:creationId xmlns:a16="http://schemas.microsoft.com/office/drawing/2014/main" id="{9C39E2C3-CECA-F605-2467-0D249E562118}"/>
                </a:ext>
              </a:extLst>
            </p:cNvPr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>
              <a:extLst>
                <a:ext uri="{FF2B5EF4-FFF2-40B4-BE49-F238E27FC236}">
                  <a16:creationId xmlns:a16="http://schemas.microsoft.com/office/drawing/2014/main" id="{62BF42B1-84C0-020D-2A73-C4D8D725C888}"/>
                </a:ext>
              </a:extLst>
            </p:cNvPr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>
              <a:extLst>
                <a:ext uri="{FF2B5EF4-FFF2-40B4-BE49-F238E27FC236}">
                  <a16:creationId xmlns:a16="http://schemas.microsoft.com/office/drawing/2014/main" id="{07D26FE1-39BB-EE3E-B67F-48747B78FB5B}"/>
                </a:ext>
              </a:extLst>
            </p:cNvPr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>
              <a:extLst>
                <a:ext uri="{FF2B5EF4-FFF2-40B4-BE49-F238E27FC236}">
                  <a16:creationId xmlns:a16="http://schemas.microsoft.com/office/drawing/2014/main" id="{E1E483DF-1865-6086-F7ED-BD6BF84FAC2D}"/>
                </a:ext>
              </a:extLst>
            </p:cNvPr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>
              <a:extLst>
                <a:ext uri="{FF2B5EF4-FFF2-40B4-BE49-F238E27FC236}">
                  <a16:creationId xmlns:a16="http://schemas.microsoft.com/office/drawing/2014/main" id="{B36A9F5A-F095-2D03-69BE-345CD8F6B3B2}"/>
                </a:ext>
              </a:extLst>
            </p:cNvPr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>
              <a:extLst>
                <a:ext uri="{FF2B5EF4-FFF2-40B4-BE49-F238E27FC236}">
                  <a16:creationId xmlns:a16="http://schemas.microsoft.com/office/drawing/2014/main" id="{C6F93D3A-3553-658B-5FC6-C130FFE64B6A}"/>
                </a:ext>
              </a:extLst>
            </p:cNvPr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>
              <a:extLst>
                <a:ext uri="{FF2B5EF4-FFF2-40B4-BE49-F238E27FC236}">
                  <a16:creationId xmlns:a16="http://schemas.microsoft.com/office/drawing/2014/main" id="{33853BD6-D46A-71A1-3F0B-D442FD3C2E20}"/>
                </a:ext>
              </a:extLst>
            </p:cNvPr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>
              <a:extLst>
                <a:ext uri="{FF2B5EF4-FFF2-40B4-BE49-F238E27FC236}">
                  <a16:creationId xmlns:a16="http://schemas.microsoft.com/office/drawing/2014/main" id="{A62ED307-5785-3815-D3F0-FDFD9982BAB8}"/>
                </a:ext>
              </a:extLst>
            </p:cNvPr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>
              <a:extLst>
                <a:ext uri="{FF2B5EF4-FFF2-40B4-BE49-F238E27FC236}">
                  <a16:creationId xmlns:a16="http://schemas.microsoft.com/office/drawing/2014/main" id="{9E077458-D28E-5B9F-6EB5-DCD56DD72E92}"/>
                </a:ext>
              </a:extLst>
            </p:cNvPr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>
              <a:extLst>
                <a:ext uri="{FF2B5EF4-FFF2-40B4-BE49-F238E27FC236}">
                  <a16:creationId xmlns:a16="http://schemas.microsoft.com/office/drawing/2014/main" id="{A20F6102-8B4D-2FFC-37F1-B358D3BD5180}"/>
                </a:ext>
              </a:extLst>
            </p:cNvPr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>
              <a:extLst>
                <a:ext uri="{FF2B5EF4-FFF2-40B4-BE49-F238E27FC236}">
                  <a16:creationId xmlns:a16="http://schemas.microsoft.com/office/drawing/2014/main" id="{798FD783-DB24-FB3D-9FF0-F78C83215CFC}"/>
                </a:ext>
              </a:extLst>
            </p:cNvPr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>
              <a:extLst>
                <a:ext uri="{FF2B5EF4-FFF2-40B4-BE49-F238E27FC236}">
                  <a16:creationId xmlns:a16="http://schemas.microsoft.com/office/drawing/2014/main" id="{BB1DC415-E231-878A-BF9B-B901EA343A7B}"/>
                </a:ext>
              </a:extLst>
            </p:cNvPr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>
              <a:extLst>
                <a:ext uri="{FF2B5EF4-FFF2-40B4-BE49-F238E27FC236}">
                  <a16:creationId xmlns:a16="http://schemas.microsoft.com/office/drawing/2014/main" id="{900A9D72-9521-7029-AD59-6D9F7ED8843D}"/>
                </a:ext>
              </a:extLst>
            </p:cNvPr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>
              <a:extLst>
                <a:ext uri="{FF2B5EF4-FFF2-40B4-BE49-F238E27FC236}">
                  <a16:creationId xmlns:a16="http://schemas.microsoft.com/office/drawing/2014/main" id="{27FD2658-699F-FCB4-989F-79DA03F8D0E3}"/>
                </a:ext>
              </a:extLst>
            </p:cNvPr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>
              <a:extLst>
                <a:ext uri="{FF2B5EF4-FFF2-40B4-BE49-F238E27FC236}">
                  <a16:creationId xmlns:a16="http://schemas.microsoft.com/office/drawing/2014/main" id="{A93CD5B2-7141-E893-18C1-1453C76D983E}"/>
                </a:ext>
              </a:extLst>
            </p:cNvPr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>
              <a:extLst>
                <a:ext uri="{FF2B5EF4-FFF2-40B4-BE49-F238E27FC236}">
                  <a16:creationId xmlns:a16="http://schemas.microsoft.com/office/drawing/2014/main" id="{92AF3DB8-41D8-36AF-77EF-7C483C146303}"/>
                </a:ext>
              </a:extLst>
            </p:cNvPr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>
              <a:extLst>
                <a:ext uri="{FF2B5EF4-FFF2-40B4-BE49-F238E27FC236}">
                  <a16:creationId xmlns:a16="http://schemas.microsoft.com/office/drawing/2014/main" id="{CAA0875E-DDA9-46EB-8162-6D177AF50791}"/>
                </a:ext>
              </a:extLst>
            </p:cNvPr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>
              <a:extLst>
                <a:ext uri="{FF2B5EF4-FFF2-40B4-BE49-F238E27FC236}">
                  <a16:creationId xmlns:a16="http://schemas.microsoft.com/office/drawing/2014/main" id="{06ECC825-A275-F2B8-2B35-D6B532BC4F75}"/>
                </a:ext>
              </a:extLst>
            </p:cNvPr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>
              <a:extLst>
                <a:ext uri="{FF2B5EF4-FFF2-40B4-BE49-F238E27FC236}">
                  <a16:creationId xmlns:a16="http://schemas.microsoft.com/office/drawing/2014/main" id="{0BBC3D6E-E6AC-62C8-0171-31BAC73FDB7C}"/>
                </a:ext>
              </a:extLst>
            </p:cNvPr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>
              <a:extLst>
                <a:ext uri="{FF2B5EF4-FFF2-40B4-BE49-F238E27FC236}">
                  <a16:creationId xmlns:a16="http://schemas.microsoft.com/office/drawing/2014/main" id="{F8E44E69-EF8F-8CE9-EFD5-D4D6F334742B}"/>
                </a:ext>
              </a:extLst>
            </p:cNvPr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>
              <a:extLst>
                <a:ext uri="{FF2B5EF4-FFF2-40B4-BE49-F238E27FC236}">
                  <a16:creationId xmlns:a16="http://schemas.microsoft.com/office/drawing/2014/main" id="{254C41DB-561B-E79A-4DE0-94201B4D79D5}"/>
                </a:ext>
              </a:extLst>
            </p:cNvPr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>
              <a:extLst>
                <a:ext uri="{FF2B5EF4-FFF2-40B4-BE49-F238E27FC236}">
                  <a16:creationId xmlns:a16="http://schemas.microsoft.com/office/drawing/2014/main" id="{0F963DE8-D4A2-2F1C-AC9B-579969B6A0A5}"/>
                </a:ext>
              </a:extLst>
            </p:cNvPr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>
              <a:extLst>
                <a:ext uri="{FF2B5EF4-FFF2-40B4-BE49-F238E27FC236}">
                  <a16:creationId xmlns:a16="http://schemas.microsoft.com/office/drawing/2014/main" id="{E2A9DF1F-C66A-DBA7-DA23-9ADD06E86BE4}"/>
                </a:ext>
              </a:extLst>
            </p:cNvPr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>
              <a:extLst>
                <a:ext uri="{FF2B5EF4-FFF2-40B4-BE49-F238E27FC236}">
                  <a16:creationId xmlns:a16="http://schemas.microsoft.com/office/drawing/2014/main" id="{5238D5A4-ED31-0730-BE08-AC6843547B8B}"/>
                </a:ext>
              </a:extLst>
            </p:cNvPr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>
              <a:extLst>
                <a:ext uri="{FF2B5EF4-FFF2-40B4-BE49-F238E27FC236}">
                  <a16:creationId xmlns:a16="http://schemas.microsoft.com/office/drawing/2014/main" id="{38FCB5B3-F47A-2FD5-40CE-1C37206D04B8}"/>
                </a:ext>
              </a:extLst>
            </p:cNvPr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>
              <a:extLst>
                <a:ext uri="{FF2B5EF4-FFF2-40B4-BE49-F238E27FC236}">
                  <a16:creationId xmlns:a16="http://schemas.microsoft.com/office/drawing/2014/main" id="{EEC825F0-556D-5EA6-4D3C-6D9DC8C64990}"/>
                </a:ext>
              </a:extLst>
            </p:cNvPr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>
              <a:extLst>
                <a:ext uri="{FF2B5EF4-FFF2-40B4-BE49-F238E27FC236}">
                  <a16:creationId xmlns:a16="http://schemas.microsoft.com/office/drawing/2014/main" id="{95F583E6-1455-D8F8-8180-F70F748C9C40}"/>
                </a:ext>
              </a:extLst>
            </p:cNvPr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>
              <a:extLst>
                <a:ext uri="{FF2B5EF4-FFF2-40B4-BE49-F238E27FC236}">
                  <a16:creationId xmlns:a16="http://schemas.microsoft.com/office/drawing/2014/main" id="{6C8793F1-D5DD-101C-6CC0-72504C4F3375}"/>
                </a:ext>
              </a:extLst>
            </p:cNvPr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>
              <a:extLst>
                <a:ext uri="{FF2B5EF4-FFF2-40B4-BE49-F238E27FC236}">
                  <a16:creationId xmlns:a16="http://schemas.microsoft.com/office/drawing/2014/main" id="{9E4FC555-C946-6FBC-CCBA-E717DE4FA6C8}"/>
                </a:ext>
              </a:extLst>
            </p:cNvPr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>
              <a:extLst>
                <a:ext uri="{FF2B5EF4-FFF2-40B4-BE49-F238E27FC236}">
                  <a16:creationId xmlns:a16="http://schemas.microsoft.com/office/drawing/2014/main" id="{77F75E92-4A82-A69B-A101-B03783BDFA29}"/>
                </a:ext>
              </a:extLst>
            </p:cNvPr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>
              <a:extLst>
                <a:ext uri="{FF2B5EF4-FFF2-40B4-BE49-F238E27FC236}">
                  <a16:creationId xmlns:a16="http://schemas.microsoft.com/office/drawing/2014/main" id="{18E9F2B8-9833-D153-BAAF-381317FE6F65}"/>
                </a:ext>
              </a:extLst>
            </p:cNvPr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>
              <a:extLst>
                <a:ext uri="{FF2B5EF4-FFF2-40B4-BE49-F238E27FC236}">
                  <a16:creationId xmlns:a16="http://schemas.microsoft.com/office/drawing/2014/main" id="{FE6ED6CC-68B2-5E8B-3562-AC088089DDB8}"/>
                </a:ext>
              </a:extLst>
            </p:cNvPr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>
              <a:extLst>
                <a:ext uri="{FF2B5EF4-FFF2-40B4-BE49-F238E27FC236}">
                  <a16:creationId xmlns:a16="http://schemas.microsoft.com/office/drawing/2014/main" id="{E1946E01-5B53-627C-3344-9133FAC3C0EC}"/>
                </a:ext>
              </a:extLst>
            </p:cNvPr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>
              <a:extLst>
                <a:ext uri="{FF2B5EF4-FFF2-40B4-BE49-F238E27FC236}">
                  <a16:creationId xmlns:a16="http://schemas.microsoft.com/office/drawing/2014/main" id="{7E9B39A9-60C7-3EC5-943A-15285231B32C}"/>
                </a:ext>
              </a:extLst>
            </p:cNvPr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>
              <a:extLst>
                <a:ext uri="{FF2B5EF4-FFF2-40B4-BE49-F238E27FC236}">
                  <a16:creationId xmlns:a16="http://schemas.microsoft.com/office/drawing/2014/main" id="{AAF3954D-61B0-E362-5194-0A449CDEB839}"/>
                </a:ext>
              </a:extLst>
            </p:cNvPr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>
              <a:extLst>
                <a:ext uri="{FF2B5EF4-FFF2-40B4-BE49-F238E27FC236}">
                  <a16:creationId xmlns:a16="http://schemas.microsoft.com/office/drawing/2014/main" id="{EA8C0461-A895-8CC7-A41F-05A7E4F484A7}"/>
                </a:ext>
              </a:extLst>
            </p:cNvPr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>
              <a:extLst>
                <a:ext uri="{FF2B5EF4-FFF2-40B4-BE49-F238E27FC236}">
                  <a16:creationId xmlns:a16="http://schemas.microsoft.com/office/drawing/2014/main" id="{9B296616-72B0-AEAB-5371-BA7EE0BD038F}"/>
                </a:ext>
              </a:extLst>
            </p:cNvPr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>
              <a:extLst>
                <a:ext uri="{FF2B5EF4-FFF2-40B4-BE49-F238E27FC236}">
                  <a16:creationId xmlns:a16="http://schemas.microsoft.com/office/drawing/2014/main" id="{9E5CA361-C9B8-1795-FECF-2479198198C8}"/>
                </a:ext>
              </a:extLst>
            </p:cNvPr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>
              <a:extLst>
                <a:ext uri="{FF2B5EF4-FFF2-40B4-BE49-F238E27FC236}">
                  <a16:creationId xmlns:a16="http://schemas.microsoft.com/office/drawing/2014/main" id="{1A63904A-0204-EC82-D6E5-CAECC0E5D924}"/>
                </a:ext>
              </a:extLst>
            </p:cNvPr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>
              <a:extLst>
                <a:ext uri="{FF2B5EF4-FFF2-40B4-BE49-F238E27FC236}">
                  <a16:creationId xmlns:a16="http://schemas.microsoft.com/office/drawing/2014/main" id="{F85ABE84-B7E0-7406-C884-56C5C216B600}"/>
                </a:ext>
              </a:extLst>
            </p:cNvPr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>
              <a:extLst>
                <a:ext uri="{FF2B5EF4-FFF2-40B4-BE49-F238E27FC236}">
                  <a16:creationId xmlns:a16="http://schemas.microsoft.com/office/drawing/2014/main" id="{67E1A4EB-7372-99D2-260E-88BEFC2C1CC0}"/>
                </a:ext>
              </a:extLst>
            </p:cNvPr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>
              <a:extLst>
                <a:ext uri="{FF2B5EF4-FFF2-40B4-BE49-F238E27FC236}">
                  <a16:creationId xmlns:a16="http://schemas.microsoft.com/office/drawing/2014/main" id="{560F35B2-4B5D-47BB-4C0F-1970D2C37CF8}"/>
                </a:ext>
              </a:extLst>
            </p:cNvPr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>
              <a:extLst>
                <a:ext uri="{FF2B5EF4-FFF2-40B4-BE49-F238E27FC236}">
                  <a16:creationId xmlns:a16="http://schemas.microsoft.com/office/drawing/2014/main" id="{DEEB3EBC-58EB-53B2-26C9-4F36A26A2C59}"/>
                </a:ext>
              </a:extLst>
            </p:cNvPr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>
              <a:extLst>
                <a:ext uri="{FF2B5EF4-FFF2-40B4-BE49-F238E27FC236}">
                  <a16:creationId xmlns:a16="http://schemas.microsoft.com/office/drawing/2014/main" id="{3E02F0DA-261A-CC8E-E84C-8B6C89E8B03C}"/>
                </a:ext>
              </a:extLst>
            </p:cNvPr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>
              <a:extLst>
                <a:ext uri="{FF2B5EF4-FFF2-40B4-BE49-F238E27FC236}">
                  <a16:creationId xmlns:a16="http://schemas.microsoft.com/office/drawing/2014/main" id="{B996A281-8E52-1912-EF70-617382ADC6E9}"/>
                </a:ext>
              </a:extLst>
            </p:cNvPr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>
              <a:extLst>
                <a:ext uri="{FF2B5EF4-FFF2-40B4-BE49-F238E27FC236}">
                  <a16:creationId xmlns:a16="http://schemas.microsoft.com/office/drawing/2014/main" id="{F9EEE706-82C2-2D35-E7F3-9261E004B2C2}"/>
                </a:ext>
              </a:extLst>
            </p:cNvPr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>
              <a:extLst>
                <a:ext uri="{FF2B5EF4-FFF2-40B4-BE49-F238E27FC236}">
                  <a16:creationId xmlns:a16="http://schemas.microsoft.com/office/drawing/2014/main" id="{796FC2E4-6912-269F-9DC8-DDAE34E4C004}"/>
                </a:ext>
              </a:extLst>
            </p:cNvPr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>
              <a:extLst>
                <a:ext uri="{FF2B5EF4-FFF2-40B4-BE49-F238E27FC236}">
                  <a16:creationId xmlns:a16="http://schemas.microsoft.com/office/drawing/2014/main" id="{A184B406-0E3D-1790-6828-D53547F18AC8}"/>
                </a:ext>
              </a:extLst>
            </p:cNvPr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>
              <a:extLst>
                <a:ext uri="{FF2B5EF4-FFF2-40B4-BE49-F238E27FC236}">
                  <a16:creationId xmlns:a16="http://schemas.microsoft.com/office/drawing/2014/main" id="{7D893683-9BC8-6A37-9410-4528D4C607EB}"/>
                </a:ext>
              </a:extLst>
            </p:cNvPr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>
              <a:extLst>
                <a:ext uri="{FF2B5EF4-FFF2-40B4-BE49-F238E27FC236}">
                  <a16:creationId xmlns:a16="http://schemas.microsoft.com/office/drawing/2014/main" id="{24AE7F17-1D06-C833-A67D-4A08C79B9EEF}"/>
                </a:ext>
              </a:extLst>
            </p:cNvPr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>
              <a:extLst>
                <a:ext uri="{FF2B5EF4-FFF2-40B4-BE49-F238E27FC236}">
                  <a16:creationId xmlns:a16="http://schemas.microsoft.com/office/drawing/2014/main" id="{68749E26-9B5B-102F-8509-1403F62533D7}"/>
                </a:ext>
              </a:extLst>
            </p:cNvPr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>
              <a:extLst>
                <a:ext uri="{FF2B5EF4-FFF2-40B4-BE49-F238E27FC236}">
                  <a16:creationId xmlns:a16="http://schemas.microsoft.com/office/drawing/2014/main" id="{9AECB4C7-952C-6714-7CF5-1AE20D9C36AA}"/>
                </a:ext>
              </a:extLst>
            </p:cNvPr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8968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>
          <a:extLst>
            <a:ext uri="{FF2B5EF4-FFF2-40B4-BE49-F238E27FC236}">
              <a16:creationId xmlns:a16="http://schemas.microsoft.com/office/drawing/2014/main" id="{90CC524A-8D25-06BB-CA04-1F5508A2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DFA2ABCE-4EB9-A51A-8D43-FE5DDB8A2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Team. </a:t>
            </a:r>
            <a:r>
              <a:rPr lang="en" dirty="0" err="1"/>
              <a:t>PeekaBOO</a:t>
            </a:r>
            <a:r>
              <a:rPr lang="en" dirty="0"/>
              <a:t>!</a:t>
            </a:r>
            <a:endParaRPr dirty="0"/>
          </a:p>
        </p:txBody>
      </p:sp>
      <p:sp>
        <p:nvSpPr>
          <p:cNvPr id="1693" name="Google Shape;1693;p32">
            <a:extLst>
              <a:ext uri="{FF2B5EF4-FFF2-40B4-BE49-F238E27FC236}">
                <a16:creationId xmlns:a16="http://schemas.microsoft.com/office/drawing/2014/main" id="{1D623C18-C02E-0693-3CC4-56C3144806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289096"/>
            <a:ext cx="1347057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ML</a:t>
            </a:r>
            <a:r>
              <a:rPr lang="ko-KR" altLang="en-US" dirty="0"/>
              <a:t>모델 코딩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파인튜닝</a:t>
            </a:r>
            <a:endParaRPr dirty="0"/>
          </a:p>
        </p:txBody>
      </p:sp>
      <p:sp>
        <p:nvSpPr>
          <p:cNvPr id="1694" name="Google Shape;1694;p32">
            <a:extLst>
              <a:ext uri="{FF2B5EF4-FFF2-40B4-BE49-F238E27FC236}">
                <a16:creationId xmlns:a16="http://schemas.microsoft.com/office/drawing/2014/main" id="{DD81FFF6-CBDA-9406-E57A-F4C8F389BE2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09236" y="2289074"/>
            <a:ext cx="1347057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백엔드</a:t>
            </a:r>
            <a:endParaRPr dirty="0"/>
          </a:p>
        </p:txBody>
      </p:sp>
      <p:sp>
        <p:nvSpPr>
          <p:cNvPr id="1695" name="Google Shape;1695;p32">
            <a:extLst>
              <a:ext uri="{FF2B5EF4-FFF2-40B4-BE49-F238E27FC236}">
                <a16:creationId xmlns:a16="http://schemas.microsoft.com/office/drawing/2014/main" id="{0AAE54CE-4F3E-7E94-B1E3-D6E00923E52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487708" y="2292353"/>
            <a:ext cx="1347057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/>
              <a:t>영상 데이터 분석</a:t>
            </a:r>
            <a:r>
              <a:rPr lang="en-US" altLang="ko-KR" dirty="0"/>
              <a:t>/DB </a:t>
            </a:r>
            <a:r>
              <a:rPr lang="ko-KR" altLang="en-US" dirty="0"/>
              <a:t>기반 통계 처리</a:t>
            </a:r>
            <a:endParaRPr dirty="0"/>
          </a:p>
        </p:txBody>
      </p:sp>
      <p:sp>
        <p:nvSpPr>
          <p:cNvPr id="1696" name="Google Shape;1696;p32">
            <a:extLst>
              <a:ext uri="{FF2B5EF4-FFF2-40B4-BE49-F238E27FC236}">
                <a16:creationId xmlns:a16="http://schemas.microsoft.com/office/drawing/2014/main" id="{DFFC0342-94EE-5C4E-F7D4-957851876B5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076943" y="2292349"/>
            <a:ext cx="1347057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</a:t>
            </a:r>
            <a:br>
              <a:rPr lang="en-US" altLang="ko-KR" dirty="0"/>
            </a:br>
            <a:r>
              <a:rPr lang="ko-KR" altLang="en-US" dirty="0"/>
              <a:t>대시보드 </a:t>
            </a:r>
            <a:r>
              <a:rPr lang="en-US" altLang="ko-KR" dirty="0"/>
              <a:t>UI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7" name="Google Shape;1697;p32">
            <a:extLst>
              <a:ext uri="{FF2B5EF4-FFF2-40B4-BE49-F238E27FC236}">
                <a16:creationId xmlns:a16="http://schemas.microsoft.com/office/drawing/2014/main" id="{3543842C-2452-683F-C098-0987F72BFDB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1596650"/>
            <a:ext cx="1347057" cy="6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양영화</a:t>
            </a:r>
            <a:endParaRPr b="1" dirty="0"/>
          </a:p>
        </p:txBody>
      </p:sp>
      <p:sp>
        <p:nvSpPr>
          <p:cNvPr id="1698" name="Google Shape;1698;p32">
            <a:extLst>
              <a:ext uri="{FF2B5EF4-FFF2-40B4-BE49-F238E27FC236}">
                <a16:creationId xmlns:a16="http://schemas.microsoft.com/office/drawing/2014/main" id="{407236C9-C760-1490-EA11-52C224DFA87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309236" y="1596650"/>
            <a:ext cx="1347057" cy="6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김동찬</a:t>
            </a:r>
            <a:endParaRPr b="1" dirty="0"/>
          </a:p>
        </p:txBody>
      </p:sp>
      <p:sp>
        <p:nvSpPr>
          <p:cNvPr id="1699" name="Google Shape;1699;p32">
            <a:extLst>
              <a:ext uri="{FF2B5EF4-FFF2-40B4-BE49-F238E27FC236}">
                <a16:creationId xmlns:a16="http://schemas.microsoft.com/office/drawing/2014/main" id="{066E08F6-5D47-E7EC-FF43-183FC1CBFFE8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898472" y="1596650"/>
            <a:ext cx="1347057" cy="6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조태현</a:t>
            </a:r>
            <a:endParaRPr b="1" dirty="0"/>
          </a:p>
        </p:txBody>
      </p:sp>
      <p:sp>
        <p:nvSpPr>
          <p:cNvPr id="1700" name="Google Shape;1700;p32">
            <a:extLst>
              <a:ext uri="{FF2B5EF4-FFF2-40B4-BE49-F238E27FC236}">
                <a16:creationId xmlns:a16="http://schemas.microsoft.com/office/drawing/2014/main" id="{A30CBC75-2990-B7FB-6908-82E179FAF2A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898472" y="2289074"/>
            <a:ext cx="1347057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백엔드</a:t>
            </a:r>
            <a:endParaRPr dirty="0"/>
          </a:p>
        </p:txBody>
      </p:sp>
      <p:sp>
        <p:nvSpPr>
          <p:cNvPr id="1702" name="Google Shape;1702;p32">
            <a:extLst>
              <a:ext uri="{FF2B5EF4-FFF2-40B4-BE49-F238E27FC236}">
                <a16:creationId xmlns:a16="http://schemas.microsoft.com/office/drawing/2014/main" id="{FE89475C-4D87-400F-0C3D-B8A8F39FD250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487708" y="1596650"/>
            <a:ext cx="1347057" cy="6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홍승완</a:t>
            </a:r>
            <a:endParaRPr b="1" dirty="0"/>
          </a:p>
        </p:txBody>
      </p:sp>
      <p:sp>
        <p:nvSpPr>
          <p:cNvPr id="1703" name="Google Shape;1703;p32">
            <a:extLst>
              <a:ext uri="{FF2B5EF4-FFF2-40B4-BE49-F238E27FC236}">
                <a16:creationId xmlns:a16="http://schemas.microsoft.com/office/drawing/2014/main" id="{47696C87-0090-548C-6D3D-D220A4A2BE2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076943" y="1596650"/>
            <a:ext cx="1347057" cy="6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이동건</a:t>
            </a:r>
            <a:endParaRPr b="1" dirty="0"/>
          </a:p>
        </p:txBody>
      </p:sp>
      <p:sp>
        <p:nvSpPr>
          <p:cNvPr id="2" name="Google Shape;1696;p32">
            <a:extLst>
              <a:ext uri="{FF2B5EF4-FFF2-40B4-BE49-F238E27FC236}">
                <a16:creationId xmlns:a16="http://schemas.microsoft.com/office/drawing/2014/main" id="{0B931115-07E3-AA8C-4043-C4EC55B2278A}"/>
              </a:ext>
            </a:extLst>
          </p:cNvPr>
          <p:cNvSpPr txBox="1">
            <a:spLocks/>
          </p:cNvSpPr>
          <p:nvPr/>
        </p:nvSpPr>
        <p:spPr>
          <a:xfrm>
            <a:off x="2308808" y="3509916"/>
            <a:ext cx="1717543" cy="91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ko-KR" altLang="en-US" sz="1100" b="1" dirty="0"/>
              <a:t>박수연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 기획 멘토</a:t>
            </a:r>
            <a:endParaRPr lang="en-US" altLang="ko-KR" sz="1100" b="1" dirty="0"/>
          </a:p>
          <a:p>
            <a:pPr marL="0" indent="0"/>
            <a:br>
              <a:rPr lang="ko-KR" altLang="en-US" sz="1100" dirty="0"/>
            </a:br>
            <a:r>
              <a:rPr lang="ko-KR" altLang="en-US" sz="1100" dirty="0"/>
              <a:t>사업성 검토 및  사업성 숫자지표 산출 방법 제시</a:t>
            </a:r>
          </a:p>
        </p:txBody>
      </p:sp>
      <p:sp>
        <p:nvSpPr>
          <p:cNvPr id="4" name="Google Shape;1696;p32">
            <a:extLst>
              <a:ext uri="{FF2B5EF4-FFF2-40B4-BE49-F238E27FC236}">
                <a16:creationId xmlns:a16="http://schemas.microsoft.com/office/drawing/2014/main" id="{956ACC89-CBA1-CEEA-560E-A7E43775D706}"/>
              </a:ext>
            </a:extLst>
          </p:cNvPr>
          <p:cNvSpPr txBox="1">
            <a:spLocks/>
          </p:cNvSpPr>
          <p:nvPr/>
        </p:nvSpPr>
        <p:spPr>
          <a:xfrm>
            <a:off x="5117222" y="3509915"/>
            <a:ext cx="1717543" cy="91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ko-KR" altLang="en-US" sz="1100" b="1" dirty="0" err="1"/>
              <a:t>최재흥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 개발 멘토</a:t>
            </a:r>
            <a:endParaRPr lang="en-US" altLang="ko-KR" sz="1100" b="1" dirty="0"/>
          </a:p>
          <a:p>
            <a:pPr marL="0" indent="0"/>
            <a:br>
              <a:rPr lang="ko-KR" altLang="en-US" sz="1100" dirty="0"/>
            </a:br>
            <a:r>
              <a:rPr lang="ko-KR" altLang="en-US" sz="1100" dirty="0"/>
              <a:t>코드 구조화 검토</a:t>
            </a:r>
            <a:endParaRPr lang="en-US" altLang="ko-KR" sz="1100" dirty="0"/>
          </a:p>
          <a:p>
            <a:pPr marL="0" indent="0"/>
            <a:r>
              <a:rPr lang="ko-KR" altLang="en-US" sz="1100" dirty="0"/>
              <a:t>팀원 코드 </a:t>
            </a:r>
            <a:r>
              <a:rPr lang="en-US" altLang="ko-KR" sz="1100" dirty="0" err="1"/>
              <a:t>brach</a:t>
            </a:r>
            <a:r>
              <a:rPr lang="en-US" altLang="ko-KR" sz="1100" dirty="0"/>
              <a:t> </a:t>
            </a:r>
            <a:r>
              <a:rPr lang="ko-KR" altLang="en-US" sz="1100" dirty="0"/>
              <a:t>협업 방법 제시</a:t>
            </a:r>
          </a:p>
        </p:txBody>
      </p:sp>
      <p:pic>
        <p:nvPicPr>
          <p:cNvPr id="7" name="그래픽 6" descr="왕관 단색으로 채워진">
            <a:extLst>
              <a:ext uri="{FF2B5EF4-FFF2-40B4-BE49-F238E27FC236}">
                <a16:creationId xmlns:a16="http://schemas.microsoft.com/office/drawing/2014/main" id="{DB577142-0BED-B213-42E0-3F6293BB0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8822" y="1919292"/>
            <a:ext cx="254325" cy="254325"/>
          </a:xfrm>
          <a:prstGeom prst="rect">
            <a:avLst/>
          </a:prstGeom>
        </p:spPr>
      </p:pic>
      <p:pic>
        <p:nvPicPr>
          <p:cNvPr id="9" name="그래픽 8" descr="통계 단색으로 채워진">
            <a:extLst>
              <a:ext uri="{FF2B5EF4-FFF2-40B4-BE49-F238E27FC236}">
                <a16:creationId xmlns:a16="http://schemas.microsoft.com/office/drawing/2014/main" id="{153F89C1-A843-FF40-F282-FF0F5D883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9399" y="1937628"/>
            <a:ext cx="254326" cy="254326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745847BB-D579-411D-50D2-C727655C7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6318" y="1930657"/>
            <a:ext cx="254325" cy="254325"/>
          </a:xfrm>
          <a:prstGeom prst="rect">
            <a:avLst/>
          </a:prstGeom>
        </p:spPr>
      </p:pic>
      <p:pic>
        <p:nvPicPr>
          <p:cNvPr id="12" name="그래픽 11" descr="데이터베이스 단색으로 채워진">
            <a:extLst>
              <a:ext uri="{FF2B5EF4-FFF2-40B4-BE49-F238E27FC236}">
                <a16:creationId xmlns:a16="http://schemas.microsoft.com/office/drawing/2014/main" id="{4BDF9280-8B87-F2B5-0B2D-C100B2C96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2002" y="1930657"/>
            <a:ext cx="254325" cy="254325"/>
          </a:xfrm>
          <a:prstGeom prst="rect">
            <a:avLst/>
          </a:prstGeom>
        </p:spPr>
      </p:pic>
      <p:pic>
        <p:nvPicPr>
          <p:cNvPr id="14" name="그래픽 13" descr="흡기 방식 단색으로 채워진">
            <a:extLst>
              <a:ext uri="{FF2B5EF4-FFF2-40B4-BE49-F238E27FC236}">
                <a16:creationId xmlns:a16="http://schemas.microsoft.com/office/drawing/2014/main" id="{7EFC824B-B592-6735-57C6-8315160A7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8059" y="1919292"/>
            <a:ext cx="254325" cy="2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79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B18CCB6F-A51B-73C6-0701-B77AF128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1">
            <a:extLst>
              <a:ext uri="{FF2B5EF4-FFF2-40B4-BE49-F238E27FC236}">
                <a16:creationId xmlns:a16="http://schemas.microsoft.com/office/drawing/2014/main" id="{898DB019-D175-2D63-0CF7-8FE0D2C981F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572000" y="1104032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200" b="1" dirty="0"/>
              <a:t>추후 개선점</a:t>
            </a:r>
            <a:endParaRPr sz="1200" b="1" dirty="0"/>
          </a:p>
        </p:txBody>
      </p:sp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1B532832-91C8-24C6-E23C-3D7CA609E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3200" spc="-50" dirty="0">
                <a:cs typeface="Arial"/>
              </a:rPr>
              <a:t>자체평가 의견</a:t>
            </a:r>
            <a:endParaRPr dirty="0"/>
          </a:p>
        </p:txBody>
      </p:sp>
      <p:sp>
        <p:nvSpPr>
          <p:cNvPr id="1616" name="Google Shape;1616;p31">
            <a:extLst>
              <a:ext uri="{FF2B5EF4-FFF2-40B4-BE49-F238E27FC236}">
                <a16:creationId xmlns:a16="http://schemas.microsoft.com/office/drawing/2014/main" id="{80B64530-B448-1713-79BB-EC8C0C0D859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27" y="2424484"/>
            <a:ext cx="3692947" cy="1841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000" b="1" dirty="0"/>
              <a:t>잘한 부분</a:t>
            </a:r>
            <a:r>
              <a:rPr lang="en-US" altLang="ko-KR" sz="1000" b="1" dirty="0"/>
              <a:t>:</a:t>
            </a:r>
            <a:endParaRPr lang="ko-KR" altLang="en-US" sz="900" dirty="0"/>
          </a:p>
          <a:p>
            <a:r>
              <a:rPr lang="en-US" altLang="ko-KR" sz="900" dirty="0"/>
              <a:t>-</a:t>
            </a:r>
            <a:r>
              <a:rPr lang="ko-KR" altLang="en-US" sz="900" dirty="0"/>
              <a:t>소상공인을 위한 합리적 비용의 </a:t>
            </a:r>
            <a:r>
              <a:rPr lang="en-US" altLang="ko-KR" sz="900" dirty="0"/>
              <a:t>AI </a:t>
            </a:r>
            <a:r>
              <a:rPr lang="ko-KR" altLang="en-US" sz="900" dirty="0"/>
              <a:t>솔루션이라는 </a:t>
            </a:r>
            <a:r>
              <a:rPr lang="ko-KR" altLang="en-US" sz="900" b="1" dirty="0"/>
              <a:t>명확한 목표</a:t>
            </a:r>
            <a:r>
              <a:rPr lang="ko-KR" altLang="en-US" sz="900" dirty="0"/>
              <a:t> 설정</a:t>
            </a:r>
          </a:p>
          <a:p>
            <a:r>
              <a:rPr lang="en-US" altLang="ko-KR" sz="900" dirty="0"/>
              <a:t>-</a:t>
            </a:r>
            <a:r>
              <a:rPr lang="ko-KR" altLang="en-US" sz="900" b="1" dirty="0"/>
              <a:t>저 성능 하드웨어를 타겟</a:t>
            </a:r>
            <a:r>
              <a:rPr lang="ko-KR" altLang="en-US" sz="900" dirty="0"/>
              <a:t>으로 한 재인식 모델 설계 및 경량화</a:t>
            </a:r>
          </a:p>
          <a:p>
            <a:r>
              <a:rPr lang="en-US" altLang="ko-KR" sz="900" dirty="0"/>
              <a:t>-</a:t>
            </a:r>
            <a:r>
              <a:rPr lang="ko-KR" altLang="en-US" sz="900" b="1" dirty="0"/>
              <a:t>실제 </a:t>
            </a:r>
            <a:r>
              <a:rPr lang="en-US" altLang="ko-KR" sz="900" b="1" dirty="0"/>
              <a:t>IP </a:t>
            </a:r>
            <a:r>
              <a:rPr lang="ko-KR" altLang="en-US" sz="900" b="1" dirty="0"/>
              <a:t>카메라 구매</a:t>
            </a:r>
            <a:r>
              <a:rPr lang="ko-KR" altLang="en-US" sz="900" dirty="0"/>
              <a:t>를 통한 운영 환경 및 웹 대시보드 구현</a:t>
            </a:r>
          </a:p>
          <a:p>
            <a:r>
              <a:rPr lang="en-US" altLang="ko-KR" sz="900" dirty="0"/>
              <a:t>-GitHub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활용한 체계적인 협업 관리로 효율적인 팀워크 구현</a:t>
            </a:r>
          </a:p>
          <a:p>
            <a:r>
              <a:rPr lang="en-US" altLang="ko-KR" sz="900" dirty="0"/>
              <a:t>-</a:t>
            </a:r>
            <a:r>
              <a:rPr lang="en-US" altLang="ko-KR" sz="900" b="1" dirty="0"/>
              <a:t>AI </a:t>
            </a:r>
            <a:r>
              <a:rPr lang="ko-KR" altLang="en-US" sz="900" b="1" dirty="0"/>
              <a:t>모델 개조 </a:t>
            </a:r>
            <a:r>
              <a:rPr lang="ko-KR" altLang="en-US" sz="900" dirty="0"/>
              <a:t>및 실무 기술 습득을 통한 개인 역량 성장</a:t>
            </a:r>
            <a:endParaRPr lang="en-US" altLang="ko-KR" sz="900" dirty="0"/>
          </a:p>
          <a:p>
            <a:endParaRPr lang="ko-KR" altLang="en-US" sz="1000" dirty="0"/>
          </a:p>
          <a:p>
            <a:r>
              <a:rPr lang="ko-KR" altLang="en-US" sz="1000" b="1" dirty="0"/>
              <a:t>아쉬운 점</a:t>
            </a:r>
            <a:r>
              <a:rPr lang="en-US" altLang="ko-KR" sz="1000" b="1" dirty="0"/>
              <a:t>:</a:t>
            </a:r>
            <a:endParaRPr lang="ko-KR" altLang="en-US" sz="900" dirty="0"/>
          </a:p>
          <a:p>
            <a:r>
              <a:rPr lang="en-US" altLang="ko-KR" sz="900" dirty="0"/>
              <a:t>-</a:t>
            </a:r>
            <a:r>
              <a:rPr lang="ko-KR" altLang="en-US" sz="900" dirty="0"/>
              <a:t>실제 다양한 환경</a:t>
            </a:r>
            <a:r>
              <a:rPr lang="en-US" altLang="ko-KR" sz="900" dirty="0"/>
              <a:t>(</a:t>
            </a:r>
            <a:r>
              <a:rPr lang="ko-KR" altLang="en-US" sz="900" dirty="0"/>
              <a:t>조명</a:t>
            </a:r>
            <a:r>
              <a:rPr lang="en-US" altLang="ko-KR" sz="900" dirty="0"/>
              <a:t>, </a:t>
            </a:r>
            <a:r>
              <a:rPr lang="ko-KR" altLang="en-US" sz="900" dirty="0"/>
              <a:t>실내외</a:t>
            </a:r>
            <a:r>
              <a:rPr lang="en-US" altLang="ko-KR" sz="900" dirty="0"/>
              <a:t>, </a:t>
            </a:r>
            <a:r>
              <a:rPr lang="ko-KR" altLang="en-US" sz="900" dirty="0"/>
              <a:t>가림 등</a:t>
            </a:r>
            <a:r>
              <a:rPr lang="en-US" altLang="ko-KR" sz="900" dirty="0"/>
              <a:t>)</a:t>
            </a:r>
            <a:r>
              <a:rPr lang="ko-KR" altLang="en-US" sz="900" dirty="0"/>
              <a:t>에서의 모델 정확도 한계</a:t>
            </a:r>
          </a:p>
          <a:p>
            <a:r>
              <a:rPr lang="en-US" altLang="ko-KR" sz="900" dirty="0"/>
              <a:t>-</a:t>
            </a:r>
            <a:r>
              <a:rPr lang="ko-KR" altLang="en-US" sz="900" dirty="0"/>
              <a:t>학습 데이터의 균일성으로 인한 실제 환경 적용 시 성능 저하</a:t>
            </a:r>
          </a:p>
          <a:p>
            <a:r>
              <a:rPr lang="en-US" altLang="ko-KR" sz="900" dirty="0"/>
              <a:t>-</a:t>
            </a:r>
            <a:r>
              <a:rPr lang="ko-KR" altLang="en-US" sz="900" dirty="0"/>
              <a:t>기간과 능력을 고려한 명확한 우선순위 설정 부족</a:t>
            </a:r>
          </a:p>
          <a:p>
            <a:r>
              <a:rPr lang="en-US" altLang="ko-KR" sz="900" dirty="0"/>
              <a:t>-Dashboard </a:t>
            </a:r>
            <a:r>
              <a:rPr lang="ko-KR" altLang="en-US" sz="900" dirty="0" err="1"/>
              <a:t>백엔드</a:t>
            </a:r>
            <a:r>
              <a:rPr lang="ko-KR" altLang="en-US" sz="900" dirty="0"/>
              <a:t> 및 </a:t>
            </a:r>
            <a:r>
              <a:rPr lang="en-US" altLang="ko-KR" sz="900" dirty="0"/>
              <a:t>API </a:t>
            </a:r>
            <a:r>
              <a:rPr lang="ko-KR" altLang="en-US" sz="900" dirty="0"/>
              <a:t>설계의 사전 구체화 미흡</a:t>
            </a:r>
          </a:p>
        </p:txBody>
      </p:sp>
      <p:sp>
        <p:nvSpPr>
          <p:cNvPr id="1619" name="Google Shape;1619;p31">
            <a:extLst>
              <a:ext uri="{FF2B5EF4-FFF2-40B4-BE49-F238E27FC236}">
                <a16:creationId xmlns:a16="http://schemas.microsoft.com/office/drawing/2014/main" id="{96810C6B-B5F9-D9DF-9122-8AD23D1C32A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8089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ko-KR" altLang="en-US" sz="1200" b="1" dirty="0"/>
              <a:t>프로젝트 결과물 완성도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9</a:t>
            </a:r>
            <a:r>
              <a:rPr lang="en-US" altLang="ko-KR" sz="120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/10</a:t>
            </a:r>
            <a:r>
              <a:rPr lang="ko-KR" altLang="en-US" sz="120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점</a:t>
            </a:r>
            <a:endParaRPr lang="ko-KR" altLang="en-US" sz="1200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20" name="Google Shape;1620;p31">
            <a:extLst>
              <a:ext uri="{FF2B5EF4-FFF2-40B4-BE49-F238E27FC236}">
                <a16:creationId xmlns:a16="http://schemas.microsoft.com/office/drawing/2014/main" id="{F346227D-3FA1-2740-9B0B-1DB429454FF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000" y="2054935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200" b="1" dirty="0"/>
              <a:t>잘한 부분과 아쉬운 점</a:t>
            </a:r>
            <a:endParaRPr sz="1200" b="1" dirty="0"/>
          </a:p>
        </p:txBody>
      </p:sp>
      <p:sp>
        <p:nvSpPr>
          <p:cNvPr id="1621" name="Google Shape;1621;p31">
            <a:extLst>
              <a:ext uri="{FF2B5EF4-FFF2-40B4-BE49-F238E27FC236}">
                <a16:creationId xmlns:a16="http://schemas.microsoft.com/office/drawing/2014/main" id="{6C52064A-68D1-C27B-4CB1-85DF01E4D34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572000" y="2577383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sz="1200" b="1" dirty="0"/>
              <a:t>수행하면서 느낀 점이나 경험한 성과</a:t>
            </a:r>
            <a:endParaRPr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D44D7-050C-FD0B-05A2-4D3D1F4776DF}"/>
              </a:ext>
            </a:extLst>
          </p:cNvPr>
          <p:cNvSpPr txBox="1"/>
          <p:nvPr/>
        </p:nvSpPr>
        <p:spPr>
          <a:xfrm>
            <a:off x="4572000" y="1481132"/>
            <a:ext cx="4055165" cy="986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다양한 환경에 대응하는 학습 데이터셋 확장 및 모델 재 학습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특정 행동 감지 등 기능을 모듈 형태로 추가 및 서비스 확장성 확보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저장된 동영상에 대한 처리 프로세스 확장 및 실시간 성능 최적화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-ID</a:t>
            </a:r>
            <a:r>
              <a:rPr lang="ko-KR" altLang="en-US" sz="1000" dirty="0"/>
              <a:t> 부여 방식 개선 </a:t>
            </a:r>
            <a:r>
              <a:rPr lang="en-US" altLang="ko-KR" sz="1000" dirty="0"/>
              <a:t>: </a:t>
            </a:r>
            <a:r>
              <a:rPr lang="ko-KR" altLang="en-US" sz="1000" dirty="0"/>
              <a:t>정적인 </a:t>
            </a:r>
            <a:r>
              <a:rPr lang="en-US" altLang="ko-KR" sz="1000" dirty="0"/>
              <a:t>ID</a:t>
            </a:r>
            <a:r>
              <a:rPr lang="ko-KR" altLang="en-US" sz="1000" dirty="0"/>
              <a:t>부여를 동적으로 개선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042A9-D8C4-D937-AE48-0CF24C13B51F}"/>
              </a:ext>
            </a:extLst>
          </p:cNvPr>
          <p:cNvSpPr txBox="1"/>
          <p:nvPr/>
        </p:nvSpPr>
        <p:spPr>
          <a:xfrm>
            <a:off x="4572000" y="2954483"/>
            <a:ext cx="3991555" cy="121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 </a:t>
            </a:r>
            <a:r>
              <a:rPr lang="en-US" altLang="ko-KR" sz="1000" dirty="0"/>
              <a:t>AI </a:t>
            </a:r>
            <a:r>
              <a:rPr lang="ko-KR" altLang="en-US" sz="1000" dirty="0"/>
              <a:t>기술의 실제 비즈니스 문제 접목을 통한 사회적 가치 창출 경험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기획부터 사업 계획 수립까지 전 과정 수행을 통한 프로젝트 관리 역량 함양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모듈화 및 협업 툴의 중요성 체감과 향후 프로젝트 적용 의지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팀 단위 개발 경험을 통한 실무 적응력 향상</a:t>
            </a:r>
          </a:p>
        </p:txBody>
      </p:sp>
    </p:spTree>
    <p:extLst>
      <p:ext uri="{BB962C8B-B14F-4D97-AF65-F5344CB8AC3E}">
        <p14:creationId xmlns:p14="http://schemas.microsoft.com/office/powerpoint/2010/main" val="1466782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2">
          <a:extLst>
            <a:ext uri="{FF2B5EF4-FFF2-40B4-BE49-F238E27FC236}">
              <a16:creationId xmlns:a16="http://schemas.microsoft.com/office/drawing/2014/main" id="{A60C2333-DBFF-26D5-C6CF-19E412E6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45">
            <a:extLst>
              <a:ext uri="{FF2B5EF4-FFF2-40B4-BE49-F238E27FC236}">
                <a16:creationId xmlns:a16="http://schemas.microsoft.com/office/drawing/2014/main" id="{07C3057B-AA84-2220-7E04-24F37DED47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141777"/>
            <a:ext cx="7710900" cy="2732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b="1" dirty="0"/>
              <a:t>근거기사</a:t>
            </a:r>
            <a:endParaRPr b="1" dirty="0"/>
          </a:p>
          <a:p>
            <a:r>
              <a:rPr lang="en-US" altLang="ko-KR" b="1" dirty="0"/>
              <a:t>[1]</a:t>
            </a:r>
            <a:r>
              <a:rPr lang="ko-KR" altLang="en-US" dirty="0"/>
              <a:t> 보안뉴스</a:t>
            </a:r>
            <a:r>
              <a:rPr lang="en-US" altLang="ko-KR" dirty="0"/>
              <a:t>, "</a:t>
            </a:r>
            <a:r>
              <a:rPr lang="ko-KR" altLang="en-US" dirty="0"/>
              <a:t>영상보안시장 지각변동 이끈다</a:t>
            </a:r>
            <a:r>
              <a:rPr lang="en-US" altLang="ko-KR" dirty="0"/>
              <a:t>! AI CCTV&amp;</a:t>
            </a:r>
            <a:r>
              <a:rPr lang="ko-KR" altLang="en-US" dirty="0"/>
              <a:t>영상분석 시스템 집중진단</a:t>
            </a:r>
            <a:r>
              <a:rPr lang="en-US" altLang="ko-KR" dirty="0"/>
              <a:t>", 2020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https://m.boannews.com/html/detail.html?idx=89305</a:t>
            </a:r>
            <a:endParaRPr lang="en-US" altLang="ko-KR" dirty="0"/>
          </a:p>
          <a:p>
            <a:r>
              <a:rPr lang="en-US" altLang="ko-KR" b="1" dirty="0"/>
              <a:t>[2]</a:t>
            </a:r>
            <a:r>
              <a:rPr lang="en-US" altLang="ko-KR" dirty="0"/>
              <a:t> </a:t>
            </a:r>
            <a:r>
              <a:rPr lang="ko-KR" altLang="en-US" dirty="0"/>
              <a:t>보안뉴스</a:t>
            </a:r>
            <a:r>
              <a:rPr lang="en-US" altLang="ko-KR" dirty="0"/>
              <a:t>, "[2024 </a:t>
            </a:r>
            <a:r>
              <a:rPr lang="ko-KR" altLang="en-US" dirty="0"/>
              <a:t>보안 </a:t>
            </a:r>
            <a:r>
              <a:rPr lang="ko-KR" altLang="en-US" dirty="0" err="1"/>
              <a:t>핫키워드</a:t>
            </a:r>
            <a:r>
              <a:rPr lang="en-US" altLang="ko-KR" dirty="0"/>
              <a:t>-5] </a:t>
            </a:r>
            <a:r>
              <a:rPr lang="ko-KR" altLang="en-US" dirty="0"/>
              <a:t>인공지능과 결합해 쓰임과 역할 확장하는 </a:t>
            </a:r>
            <a:r>
              <a:rPr lang="en-US" altLang="ko-KR" dirty="0"/>
              <a:t>CCTV", 2024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https://m.boannews.com/html/detail.html?idx=124952</a:t>
            </a:r>
            <a:endParaRPr lang="en-US" altLang="ko-KR" dirty="0"/>
          </a:p>
          <a:p>
            <a:r>
              <a:rPr lang="en-US" altLang="ko-KR" b="1" dirty="0"/>
              <a:t>[3]</a:t>
            </a:r>
            <a:r>
              <a:rPr lang="en-US" altLang="ko-KR" dirty="0"/>
              <a:t> </a:t>
            </a:r>
            <a:r>
              <a:rPr lang="ko-KR" altLang="en-US" dirty="0"/>
              <a:t>보안뉴스</a:t>
            </a:r>
            <a:r>
              <a:rPr lang="en-US" altLang="ko-KR" dirty="0"/>
              <a:t>, "</a:t>
            </a:r>
            <a:r>
              <a:rPr lang="ko-KR" altLang="en-US" dirty="0" err="1"/>
              <a:t>과기정통부</a:t>
            </a:r>
            <a:r>
              <a:rPr lang="en-US" altLang="ko-KR" dirty="0"/>
              <a:t>, </a:t>
            </a:r>
            <a:r>
              <a:rPr lang="ko-KR" altLang="en-US" dirty="0"/>
              <a:t>지능형 </a:t>
            </a:r>
            <a:r>
              <a:rPr lang="en-US" altLang="ko-KR" dirty="0"/>
              <a:t>CCTV </a:t>
            </a:r>
            <a:r>
              <a:rPr lang="ko-KR" altLang="en-US" dirty="0"/>
              <a:t>등 물리보안을 차세대 성장산업으로 육성한다</a:t>
            </a:r>
            <a:r>
              <a:rPr lang="en-US" altLang="ko-KR" dirty="0"/>
              <a:t>", 2024</a:t>
            </a:r>
            <a:br>
              <a:rPr lang="en-US" altLang="ko-KR" dirty="0"/>
            </a:br>
            <a:r>
              <a:rPr lang="en-US" altLang="ko-KR" dirty="0">
                <a:hlinkClick r:id="rId5"/>
              </a:rPr>
              <a:t>https://m.boannews.com/html/detail.html?idx=125773</a:t>
            </a:r>
            <a:endParaRPr lang="en-US" altLang="ko-KR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b="1" dirty="0"/>
              <a:t>논문 자료 등</a:t>
            </a:r>
            <a:endParaRPr b="1" dirty="0"/>
          </a:p>
          <a:p>
            <a:pPr>
              <a:spcBef>
                <a:spcPts val="1000"/>
              </a:spcBef>
            </a:pP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ReID</a:t>
            </a:r>
            <a:r>
              <a:rPr lang="ko-KR" altLang="en-US" dirty="0" err="1">
                <a:latin typeface="Open Sans" panose="020B0606030504020204" pitchFamily="34" charset="0"/>
                <a:cs typeface="Open Sans" panose="020B0606030504020204" pitchFamily="34" charset="0"/>
              </a:rPr>
              <a:t>에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대한 전반적인 구조 및 만드는 방식 참고</a:t>
            </a:r>
            <a:b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</a:b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et. al. (2023). </a:t>
            </a:r>
            <a:r>
              <a:rPr lang="en-US" altLang="ko-KR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FastReID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altLang="ko-KR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Pytorch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Toolbox for General Instance Re-identification. 9664-9667. 10.1145/3581783.3613460. </a:t>
            </a:r>
          </a:p>
          <a:p>
            <a:pPr>
              <a:spcBef>
                <a:spcPts val="1000"/>
              </a:spcBef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을 활용한 </a:t>
            </a:r>
            <a:r>
              <a:rPr lang="en-US" altLang="ko-K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ReID</a:t>
            </a: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모델 제작</a:t>
            </a:r>
            <a:br>
              <a:rPr lang="en-US" altLang="ko-KR" dirty="0">
                <a:latin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Xu et. al., "Attention-Aware Compositional Network for Person Re-identification," </a:t>
            </a:r>
            <a:r>
              <a:rPr lang="en-US" altLang="ko-KR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 IEEE/CVF Conference on Computer Vision and 	Pattern Recognition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Salt Lake City, UT, USA, 2018, pp. 2119-2128, </a:t>
            </a:r>
            <a:r>
              <a:rPr lang="en-US" altLang="ko-KR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</a:t>
            </a: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10.1109/CVPR.2018.00226.</a:t>
            </a:r>
          </a:p>
          <a:p>
            <a:pPr>
              <a:spcBef>
                <a:spcPts val="1000"/>
              </a:spcBef>
            </a:pPr>
            <a:r>
              <a:rPr lang="en-US" altLang="ko-K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YOLOv11</a:t>
            </a:r>
            <a:r>
              <a:rPr lang="ko-KR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의 구조</a:t>
            </a:r>
            <a:br>
              <a:rPr lang="en-US" altLang="ko-KR" sz="900" dirty="0">
                <a:latin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ko-K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Khanam et. al., (2024). YOLOv11: An Overview of the Key Architectural Enhancements. 10.48550/arXiv.2410.17725. </a:t>
            </a:r>
          </a:p>
          <a:p>
            <a:pPr>
              <a:spcBef>
                <a:spcPts val="1000"/>
              </a:spcBef>
            </a:pPr>
            <a:endParaRPr lang="en-US" altLang="ko-K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000"/>
              </a:spcBef>
            </a:pPr>
            <a:endParaRPr lang="en-US" altLang="ko-KR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04" name="Google Shape;2704;p45">
            <a:extLst>
              <a:ext uri="{FF2B5EF4-FFF2-40B4-BE49-F238E27FC236}">
                <a16:creationId xmlns:a16="http://schemas.microsoft.com/office/drawing/2014/main" id="{5F407C84-B461-D75D-D080-E369C26FE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32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>
          <a:extLst>
            <a:ext uri="{FF2B5EF4-FFF2-40B4-BE49-F238E27FC236}">
              <a16:creationId xmlns:a16="http://schemas.microsoft.com/office/drawing/2014/main" id="{4BACF8F9-DB89-1594-DAFA-C5F9968F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보안 카메라 단색으로 채워진">
            <a:extLst>
              <a:ext uri="{FF2B5EF4-FFF2-40B4-BE49-F238E27FC236}">
                <a16:creationId xmlns:a16="http://schemas.microsoft.com/office/drawing/2014/main" id="{D9657BAE-293D-34AA-9D4D-EB4D8CAE1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4224" y="1162274"/>
            <a:ext cx="1036196" cy="1166306"/>
          </a:xfrm>
          <a:prstGeom prst="rect">
            <a:avLst/>
          </a:prstGeom>
        </p:spPr>
      </p:pic>
      <p:sp>
        <p:nvSpPr>
          <p:cNvPr id="2121" name="Google Shape;2121;p43">
            <a:extLst>
              <a:ext uri="{FF2B5EF4-FFF2-40B4-BE49-F238E27FC236}">
                <a16:creationId xmlns:a16="http://schemas.microsoft.com/office/drawing/2014/main" id="{5B418290-10AF-2754-FBE5-B18772186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9749" y="2030278"/>
            <a:ext cx="4448100" cy="213812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25" name="Google Shape;2125;p43">
            <a:extLst>
              <a:ext uri="{FF2B5EF4-FFF2-40B4-BE49-F238E27FC236}">
                <a16:creationId xmlns:a16="http://schemas.microsoft.com/office/drawing/2014/main" id="{46F1C2D9-6157-75A9-351C-AFC34A85F774}"/>
              </a:ext>
            </a:extLst>
          </p:cNvPr>
          <p:cNvSpPr/>
          <p:nvPr/>
        </p:nvSpPr>
        <p:spPr>
          <a:xfrm>
            <a:off x="2081916" y="1792937"/>
            <a:ext cx="644617" cy="392322"/>
          </a:xfrm>
          <a:custGeom>
            <a:avLst/>
            <a:gdLst/>
            <a:ahLst/>
            <a:cxnLst/>
            <a:rect l="l" t="t" r="r" b="b"/>
            <a:pathLst>
              <a:path w="9009" h="5483" extrusionOk="0">
                <a:moveTo>
                  <a:pt x="8489" y="0"/>
                </a:moveTo>
                <a:cubicBezTo>
                  <a:pt x="8452" y="0"/>
                  <a:pt x="8433" y="28"/>
                  <a:pt x="8433" y="56"/>
                </a:cubicBezTo>
                <a:cubicBezTo>
                  <a:pt x="8433" y="93"/>
                  <a:pt x="8452" y="121"/>
                  <a:pt x="8489" y="121"/>
                </a:cubicBezTo>
                <a:lnTo>
                  <a:pt x="8952" y="121"/>
                </a:lnTo>
                <a:cubicBezTo>
                  <a:pt x="8980" y="121"/>
                  <a:pt x="9008" y="93"/>
                  <a:pt x="9008" y="56"/>
                </a:cubicBezTo>
                <a:cubicBezTo>
                  <a:pt x="9008" y="28"/>
                  <a:pt x="8980" y="0"/>
                  <a:pt x="8952" y="0"/>
                </a:cubicBezTo>
                <a:close/>
                <a:moveTo>
                  <a:pt x="8058" y="117"/>
                </a:moveTo>
                <a:cubicBezTo>
                  <a:pt x="8042" y="117"/>
                  <a:pt x="8026" y="124"/>
                  <a:pt x="8016" y="140"/>
                </a:cubicBezTo>
                <a:cubicBezTo>
                  <a:pt x="7969" y="204"/>
                  <a:pt x="7951" y="269"/>
                  <a:pt x="7951" y="344"/>
                </a:cubicBezTo>
                <a:lnTo>
                  <a:pt x="7951" y="631"/>
                </a:lnTo>
                <a:cubicBezTo>
                  <a:pt x="7951" y="659"/>
                  <a:pt x="7978" y="687"/>
                  <a:pt x="8006" y="687"/>
                </a:cubicBezTo>
                <a:cubicBezTo>
                  <a:pt x="8043" y="687"/>
                  <a:pt x="8071" y="659"/>
                  <a:pt x="8071" y="631"/>
                </a:cubicBezTo>
                <a:lnTo>
                  <a:pt x="8071" y="344"/>
                </a:lnTo>
                <a:cubicBezTo>
                  <a:pt x="8071" y="297"/>
                  <a:pt x="8080" y="251"/>
                  <a:pt x="8108" y="214"/>
                </a:cubicBezTo>
                <a:cubicBezTo>
                  <a:pt x="8127" y="186"/>
                  <a:pt x="8118" y="149"/>
                  <a:pt x="8099" y="130"/>
                </a:cubicBezTo>
                <a:cubicBezTo>
                  <a:pt x="8086" y="122"/>
                  <a:pt x="8072" y="117"/>
                  <a:pt x="8058" y="117"/>
                </a:cubicBezTo>
                <a:close/>
                <a:moveTo>
                  <a:pt x="8006" y="1039"/>
                </a:moveTo>
                <a:cubicBezTo>
                  <a:pt x="7978" y="1039"/>
                  <a:pt x="7951" y="1058"/>
                  <a:pt x="7951" y="1095"/>
                </a:cubicBezTo>
                <a:lnTo>
                  <a:pt x="7951" y="1559"/>
                </a:lnTo>
                <a:cubicBezTo>
                  <a:pt x="7951" y="1587"/>
                  <a:pt x="7978" y="1614"/>
                  <a:pt x="8006" y="1614"/>
                </a:cubicBezTo>
                <a:cubicBezTo>
                  <a:pt x="8043" y="1614"/>
                  <a:pt x="8071" y="1587"/>
                  <a:pt x="8071" y="1559"/>
                </a:cubicBezTo>
                <a:lnTo>
                  <a:pt x="8071" y="1095"/>
                </a:lnTo>
                <a:cubicBezTo>
                  <a:pt x="8071" y="1058"/>
                  <a:pt x="8043" y="1039"/>
                  <a:pt x="8006" y="1039"/>
                </a:cubicBezTo>
                <a:close/>
                <a:moveTo>
                  <a:pt x="8006" y="1967"/>
                </a:moveTo>
                <a:cubicBezTo>
                  <a:pt x="7978" y="1967"/>
                  <a:pt x="7951" y="1986"/>
                  <a:pt x="7951" y="2023"/>
                </a:cubicBezTo>
                <a:lnTo>
                  <a:pt x="7951" y="2486"/>
                </a:lnTo>
                <a:cubicBezTo>
                  <a:pt x="7951" y="2514"/>
                  <a:pt x="7978" y="2542"/>
                  <a:pt x="8006" y="2542"/>
                </a:cubicBezTo>
                <a:cubicBezTo>
                  <a:pt x="8043" y="2542"/>
                  <a:pt x="8071" y="2514"/>
                  <a:pt x="8071" y="2486"/>
                </a:cubicBezTo>
                <a:lnTo>
                  <a:pt x="8071" y="2023"/>
                </a:lnTo>
                <a:cubicBezTo>
                  <a:pt x="8071" y="1986"/>
                  <a:pt x="8043" y="1967"/>
                  <a:pt x="8006" y="1967"/>
                </a:cubicBezTo>
                <a:close/>
                <a:moveTo>
                  <a:pt x="8006" y="2895"/>
                </a:moveTo>
                <a:cubicBezTo>
                  <a:pt x="7978" y="2895"/>
                  <a:pt x="7951" y="2913"/>
                  <a:pt x="7951" y="2950"/>
                </a:cubicBezTo>
                <a:lnTo>
                  <a:pt x="7951" y="3414"/>
                </a:lnTo>
                <a:cubicBezTo>
                  <a:pt x="7951" y="3442"/>
                  <a:pt x="7978" y="3470"/>
                  <a:pt x="8006" y="3470"/>
                </a:cubicBezTo>
                <a:cubicBezTo>
                  <a:pt x="8043" y="3470"/>
                  <a:pt x="8071" y="3442"/>
                  <a:pt x="8071" y="3414"/>
                </a:cubicBezTo>
                <a:lnTo>
                  <a:pt x="8071" y="2950"/>
                </a:lnTo>
                <a:cubicBezTo>
                  <a:pt x="8071" y="2913"/>
                  <a:pt x="8043" y="2895"/>
                  <a:pt x="8006" y="2895"/>
                </a:cubicBezTo>
                <a:close/>
                <a:moveTo>
                  <a:pt x="8006" y="3822"/>
                </a:moveTo>
                <a:cubicBezTo>
                  <a:pt x="7978" y="3822"/>
                  <a:pt x="7951" y="3841"/>
                  <a:pt x="7951" y="3878"/>
                </a:cubicBezTo>
                <a:lnTo>
                  <a:pt x="7951" y="4342"/>
                </a:lnTo>
                <a:cubicBezTo>
                  <a:pt x="7951" y="4370"/>
                  <a:pt x="7978" y="4397"/>
                  <a:pt x="8006" y="4397"/>
                </a:cubicBezTo>
                <a:cubicBezTo>
                  <a:pt x="8043" y="4397"/>
                  <a:pt x="8071" y="4370"/>
                  <a:pt x="8071" y="4342"/>
                </a:cubicBezTo>
                <a:lnTo>
                  <a:pt x="8071" y="3878"/>
                </a:lnTo>
                <a:cubicBezTo>
                  <a:pt x="8071" y="3841"/>
                  <a:pt x="8043" y="3822"/>
                  <a:pt x="8006" y="3822"/>
                </a:cubicBezTo>
                <a:close/>
                <a:moveTo>
                  <a:pt x="56" y="3952"/>
                </a:moveTo>
                <a:cubicBezTo>
                  <a:pt x="28" y="3952"/>
                  <a:pt x="0" y="3980"/>
                  <a:pt x="0" y="4017"/>
                </a:cubicBezTo>
                <a:lnTo>
                  <a:pt x="0" y="4481"/>
                </a:lnTo>
                <a:cubicBezTo>
                  <a:pt x="0" y="4509"/>
                  <a:pt x="28" y="4537"/>
                  <a:pt x="56" y="4537"/>
                </a:cubicBezTo>
                <a:cubicBezTo>
                  <a:pt x="93" y="4537"/>
                  <a:pt x="121" y="4509"/>
                  <a:pt x="121" y="4481"/>
                </a:cubicBezTo>
                <a:lnTo>
                  <a:pt x="121" y="4017"/>
                </a:lnTo>
                <a:cubicBezTo>
                  <a:pt x="121" y="3980"/>
                  <a:pt x="93" y="3952"/>
                  <a:pt x="56" y="3952"/>
                </a:cubicBezTo>
                <a:close/>
                <a:moveTo>
                  <a:pt x="8006" y="4750"/>
                </a:moveTo>
                <a:cubicBezTo>
                  <a:pt x="7978" y="4750"/>
                  <a:pt x="7951" y="4769"/>
                  <a:pt x="7951" y="4806"/>
                </a:cubicBezTo>
                <a:lnTo>
                  <a:pt x="7951" y="5140"/>
                </a:lnTo>
                <a:cubicBezTo>
                  <a:pt x="7951" y="5177"/>
                  <a:pt x="7941" y="5205"/>
                  <a:pt x="7932" y="5242"/>
                </a:cubicBezTo>
                <a:cubicBezTo>
                  <a:pt x="7913" y="5269"/>
                  <a:pt x="7932" y="5307"/>
                  <a:pt x="7960" y="5316"/>
                </a:cubicBezTo>
                <a:cubicBezTo>
                  <a:pt x="7969" y="5316"/>
                  <a:pt x="7978" y="5325"/>
                  <a:pt x="7978" y="5325"/>
                </a:cubicBezTo>
                <a:cubicBezTo>
                  <a:pt x="8006" y="5325"/>
                  <a:pt x="8025" y="5307"/>
                  <a:pt x="8034" y="5288"/>
                </a:cubicBezTo>
                <a:cubicBezTo>
                  <a:pt x="8053" y="5242"/>
                  <a:pt x="8071" y="5195"/>
                  <a:pt x="8071" y="5140"/>
                </a:cubicBezTo>
                <a:lnTo>
                  <a:pt x="8071" y="4806"/>
                </a:lnTo>
                <a:cubicBezTo>
                  <a:pt x="8071" y="4769"/>
                  <a:pt x="8043" y="4750"/>
                  <a:pt x="8006" y="4750"/>
                </a:cubicBezTo>
                <a:close/>
                <a:moveTo>
                  <a:pt x="65" y="4880"/>
                </a:moveTo>
                <a:cubicBezTo>
                  <a:pt x="28" y="4880"/>
                  <a:pt x="0" y="4908"/>
                  <a:pt x="0" y="4945"/>
                </a:cubicBezTo>
                <a:lnTo>
                  <a:pt x="0" y="5140"/>
                </a:lnTo>
                <a:cubicBezTo>
                  <a:pt x="0" y="5251"/>
                  <a:pt x="56" y="5353"/>
                  <a:pt x="140" y="5418"/>
                </a:cubicBezTo>
                <a:cubicBezTo>
                  <a:pt x="149" y="5427"/>
                  <a:pt x="158" y="5427"/>
                  <a:pt x="177" y="5427"/>
                </a:cubicBezTo>
                <a:cubicBezTo>
                  <a:pt x="195" y="5427"/>
                  <a:pt x="205" y="5418"/>
                  <a:pt x="223" y="5399"/>
                </a:cubicBezTo>
                <a:cubicBezTo>
                  <a:pt x="242" y="5381"/>
                  <a:pt x="232" y="5344"/>
                  <a:pt x="205" y="5325"/>
                </a:cubicBezTo>
                <a:cubicBezTo>
                  <a:pt x="149" y="5279"/>
                  <a:pt x="121" y="5214"/>
                  <a:pt x="121" y="5140"/>
                </a:cubicBezTo>
                <a:lnTo>
                  <a:pt x="121" y="4945"/>
                </a:lnTo>
                <a:cubicBezTo>
                  <a:pt x="121" y="4908"/>
                  <a:pt x="93" y="4880"/>
                  <a:pt x="65" y="4880"/>
                </a:cubicBezTo>
                <a:close/>
                <a:moveTo>
                  <a:pt x="622" y="5372"/>
                </a:moveTo>
                <a:cubicBezTo>
                  <a:pt x="594" y="5372"/>
                  <a:pt x="566" y="5390"/>
                  <a:pt x="566" y="5427"/>
                </a:cubicBezTo>
                <a:cubicBezTo>
                  <a:pt x="566" y="5455"/>
                  <a:pt x="594" y="5483"/>
                  <a:pt x="622" y="5483"/>
                </a:cubicBezTo>
                <a:lnTo>
                  <a:pt x="1086" y="5483"/>
                </a:lnTo>
                <a:cubicBezTo>
                  <a:pt x="1123" y="5483"/>
                  <a:pt x="1151" y="5455"/>
                  <a:pt x="1151" y="5427"/>
                </a:cubicBezTo>
                <a:cubicBezTo>
                  <a:pt x="1151" y="5390"/>
                  <a:pt x="1123" y="5372"/>
                  <a:pt x="1086" y="5372"/>
                </a:cubicBezTo>
                <a:close/>
                <a:moveTo>
                  <a:pt x="1550" y="5372"/>
                </a:moveTo>
                <a:cubicBezTo>
                  <a:pt x="1522" y="5372"/>
                  <a:pt x="1494" y="5390"/>
                  <a:pt x="1494" y="5427"/>
                </a:cubicBezTo>
                <a:cubicBezTo>
                  <a:pt x="1494" y="5455"/>
                  <a:pt x="1522" y="5483"/>
                  <a:pt x="1550" y="5483"/>
                </a:cubicBezTo>
                <a:lnTo>
                  <a:pt x="2013" y="5483"/>
                </a:lnTo>
                <a:cubicBezTo>
                  <a:pt x="2051" y="5483"/>
                  <a:pt x="2078" y="5455"/>
                  <a:pt x="2078" y="5427"/>
                </a:cubicBezTo>
                <a:cubicBezTo>
                  <a:pt x="2078" y="5390"/>
                  <a:pt x="2051" y="5372"/>
                  <a:pt x="2013" y="5372"/>
                </a:cubicBezTo>
                <a:close/>
                <a:moveTo>
                  <a:pt x="2477" y="5372"/>
                </a:moveTo>
                <a:cubicBezTo>
                  <a:pt x="2449" y="5372"/>
                  <a:pt x="2422" y="5390"/>
                  <a:pt x="2422" y="5427"/>
                </a:cubicBezTo>
                <a:cubicBezTo>
                  <a:pt x="2422" y="5455"/>
                  <a:pt x="2449" y="5483"/>
                  <a:pt x="2477" y="5483"/>
                </a:cubicBezTo>
                <a:lnTo>
                  <a:pt x="2941" y="5483"/>
                </a:lnTo>
                <a:cubicBezTo>
                  <a:pt x="2978" y="5483"/>
                  <a:pt x="3006" y="5455"/>
                  <a:pt x="3006" y="5427"/>
                </a:cubicBezTo>
                <a:cubicBezTo>
                  <a:pt x="3006" y="5390"/>
                  <a:pt x="2978" y="5372"/>
                  <a:pt x="2941" y="5372"/>
                </a:cubicBezTo>
                <a:close/>
                <a:moveTo>
                  <a:pt x="3405" y="5372"/>
                </a:moveTo>
                <a:cubicBezTo>
                  <a:pt x="3377" y="5372"/>
                  <a:pt x="3349" y="5390"/>
                  <a:pt x="3349" y="5427"/>
                </a:cubicBezTo>
                <a:cubicBezTo>
                  <a:pt x="3349" y="5455"/>
                  <a:pt x="3377" y="5483"/>
                  <a:pt x="3405" y="5483"/>
                </a:cubicBezTo>
                <a:lnTo>
                  <a:pt x="3869" y="5483"/>
                </a:lnTo>
                <a:cubicBezTo>
                  <a:pt x="3906" y="5483"/>
                  <a:pt x="3934" y="5455"/>
                  <a:pt x="3934" y="5427"/>
                </a:cubicBezTo>
                <a:cubicBezTo>
                  <a:pt x="3934" y="5390"/>
                  <a:pt x="3906" y="5372"/>
                  <a:pt x="3869" y="5372"/>
                </a:cubicBezTo>
                <a:close/>
                <a:moveTo>
                  <a:pt x="4333" y="5372"/>
                </a:moveTo>
                <a:cubicBezTo>
                  <a:pt x="4305" y="5372"/>
                  <a:pt x="4277" y="5390"/>
                  <a:pt x="4277" y="5427"/>
                </a:cubicBezTo>
                <a:cubicBezTo>
                  <a:pt x="4277" y="5455"/>
                  <a:pt x="4305" y="5483"/>
                  <a:pt x="4333" y="5483"/>
                </a:cubicBezTo>
                <a:lnTo>
                  <a:pt x="4796" y="5483"/>
                </a:lnTo>
                <a:cubicBezTo>
                  <a:pt x="4834" y="5483"/>
                  <a:pt x="4861" y="5455"/>
                  <a:pt x="4861" y="5427"/>
                </a:cubicBezTo>
                <a:cubicBezTo>
                  <a:pt x="4861" y="5390"/>
                  <a:pt x="4834" y="5372"/>
                  <a:pt x="4796" y="5372"/>
                </a:cubicBezTo>
                <a:close/>
                <a:moveTo>
                  <a:pt x="5260" y="5372"/>
                </a:moveTo>
                <a:cubicBezTo>
                  <a:pt x="5232" y="5372"/>
                  <a:pt x="5205" y="5390"/>
                  <a:pt x="5205" y="5427"/>
                </a:cubicBezTo>
                <a:cubicBezTo>
                  <a:pt x="5205" y="5455"/>
                  <a:pt x="5232" y="5483"/>
                  <a:pt x="5260" y="5483"/>
                </a:cubicBezTo>
                <a:lnTo>
                  <a:pt x="5724" y="5483"/>
                </a:lnTo>
                <a:cubicBezTo>
                  <a:pt x="5761" y="5483"/>
                  <a:pt x="5789" y="5455"/>
                  <a:pt x="5789" y="5427"/>
                </a:cubicBezTo>
                <a:cubicBezTo>
                  <a:pt x="5789" y="5390"/>
                  <a:pt x="5761" y="5372"/>
                  <a:pt x="5724" y="5372"/>
                </a:cubicBezTo>
                <a:close/>
                <a:moveTo>
                  <a:pt x="6188" y="5372"/>
                </a:moveTo>
                <a:cubicBezTo>
                  <a:pt x="6160" y="5372"/>
                  <a:pt x="6132" y="5390"/>
                  <a:pt x="6132" y="5427"/>
                </a:cubicBezTo>
                <a:cubicBezTo>
                  <a:pt x="6132" y="5455"/>
                  <a:pt x="6160" y="5483"/>
                  <a:pt x="6188" y="5483"/>
                </a:cubicBezTo>
                <a:lnTo>
                  <a:pt x="6652" y="5483"/>
                </a:lnTo>
                <a:cubicBezTo>
                  <a:pt x="6689" y="5483"/>
                  <a:pt x="6717" y="5455"/>
                  <a:pt x="6717" y="5427"/>
                </a:cubicBezTo>
                <a:cubicBezTo>
                  <a:pt x="6717" y="5390"/>
                  <a:pt x="6689" y="5372"/>
                  <a:pt x="6652" y="5372"/>
                </a:cubicBezTo>
                <a:close/>
                <a:moveTo>
                  <a:pt x="7116" y="5372"/>
                </a:moveTo>
                <a:cubicBezTo>
                  <a:pt x="7088" y="5372"/>
                  <a:pt x="7060" y="5390"/>
                  <a:pt x="7060" y="5427"/>
                </a:cubicBezTo>
                <a:cubicBezTo>
                  <a:pt x="7060" y="5455"/>
                  <a:pt x="7088" y="5483"/>
                  <a:pt x="7116" y="5483"/>
                </a:cubicBezTo>
                <a:lnTo>
                  <a:pt x="7580" y="5483"/>
                </a:lnTo>
                <a:cubicBezTo>
                  <a:pt x="7617" y="5483"/>
                  <a:pt x="7644" y="5455"/>
                  <a:pt x="7644" y="5427"/>
                </a:cubicBezTo>
                <a:cubicBezTo>
                  <a:pt x="7644" y="5390"/>
                  <a:pt x="7617" y="5372"/>
                  <a:pt x="7580" y="53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43">
            <a:extLst>
              <a:ext uri="{FF2B5EF4-FFF2-40B4-BE49-F238E27FC236}">
                <a16:creationId xmlns:a16="http://schemas.microsoft.com/office/drawing/2014/main" id="{EEFC9D76-6705-8374-9B4F-9262F0CBFC8B}"/>
              </a:ext>
            </a:extLst>
          </p:cNvPr>
          <p:cNvSpPr/>
          <p:nvPr/>
        </p:nvSpPr>
        <p:spPr>
          <a:xfrm>
            <a:off x="1876775" y="2081652"/>
            <a:ext cx="8729" cy="150117"/>
          </a:xfrm>
          <a:custGeom>
            <a:avLst/>
            <a:gdLst/>
            <a:ahLst/>
            <a:cxnLst/>
            <a:rect l="l" t="t" r="r" b="b"/>
            <a:pathLst>
              <a:path w="122" h="2098" extrusionOk="0">
                <a:moveTo>
                  <a:pt x="66" y="1"/>
                </a:moveTo>
                <a:cubicBezTo>
                  <a:pt x="29" y="1"/>
                  <a:pt x="1" y="29"/>
                  <a:pt x="1" y="56"/>
                </a:cubicBezTo>
                <a:lnTo>
                  <a:pt x="1" y="520"/>
                </a:lnTo>
                <a:cubicBezTo>
                  <a:pt x="1" y="557"/>
                  <a:pt x="29" y="585"/>
                  <a:pt x="66" y="585"/>
                </a:cubicBezTo>
                <a:cubicBezTo>
                  <a:pt x="94" y="585"/>
                  <a:pt x="122" y="557"/>
                  <a:pt x="122" y="520"/>
                </a:cubicBezTo>
                <a:lnTo>
                  <a:pt x="122" y="56"/>
                </a:lnTo>
                <a:cubicBezTo>
                  <a:pt x="122" y="29"/>
                  <a:pt x="94" y="1"/>
                  <a:pt x="66" y="1"/>
                </a:cubicBezTo>
                <a:close/>
                <a:moveTo>
                  <a:pt x="66" y="928"/>
                </a:moveTo>
                <a:cubicBezTo>
                  <a:pt x="29" y="928"/>
                  <a:pt x="1" y="956"/>
                  <a:pt x="1" y="984"/>
                </a:cubicBezTo>
                <a:lnTo>
                  <a:pt x="1" y="1448"/>
                </a:lnTo>
                <a:cubicBezTo>
                  <a:pt x="1" y="1485"/>
                  <a:pt x="29" y="1513"/>
                  <a:pt x="66" y="1513"/>
                </a:cubicBezTo>
                <a:cubicBezTo>
                  <a:pt x="94" y="1513"/>
                  <a:pt x="122" y="1485"/>
                  <a:pt x="122" y="1448"/>
                </a:cubicBezTo>
                <a:lnTo>
                  <a:pt x="122" y="984"/>
                </a:lnTo>
                <a:cubicBezTo>
                  <a:pt x="122" y="956"/>
                  <a:pt x="94" y="928"/>
                  <a:pt x="66" y="928"/>
                </a:cubicBezTo>
                <a:close/>
                <a:moveTo>
                  <a:pt x="66" y="1856"/>
                </a:moveTo>
                <a:cubicBezTo>
                  <a:pt x="29" y="1856"/>
                  <a:pt x="1" y="1884"/>
                  <a:pt x="1" y="1912"/>
                </a:cubicBezTo>
                <a:lnTo>
                  <a:pt x="1" y="2032"/>
                </a:lnTo>
                <a:cubicBezTo>
                  <a:pt x="1" y="2069"/>
                  <a:pt x="29" y="2097"/>
                  <a:pt x="66" y="2097"/>
                </a:cubicBezTo>
                <a:cubicBezTo>
                  <a:pt x="94" y="2097"/>
                  <a:pt x="122" y="2069"/>
                  <a:pt x="122" y="2032"/>
                </a:cubicBezTo>
                <a:lnTo>
                  <a:pt x="122" y="1912"/>
                </a:lnTo>
                <a:cubicBezTo>
                  <a:pt x="122" y="1884"/>
                  <a:pt x="94" y="1856"/>
                  <a:pt x="66" y="18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43">
            <a:extLst>
              <a:ext uri="{FF2B5EF4-FFF2-40B4-BE49-F238E27FC236}">
                <a16:creationId xmlns:a16="http://schemas.microsoft.com/office/drawing/2014/main" id="{8700EE1F-3119-1297-0BEF-48D2333F064C}"/>
              </a:ext>
            </a:extLst>
          </p:cNvPr>
          <p:cNvSpPr/>
          <p:nvPr/>
        </p:nvSpPr>
        <p:spPr>
          <a:xfrm>
            <a:off x="1213054" y="2081652"/>
            <a:ext cx="456076" cy="1125807"/>
          </a:xfrm>
          <a:custGeom>
            <a:avLst/>
            <a:gdLst/>
            <a:ahLst/>
            <a:cxnLst/>
            <a:rect l="l" t="t" r="r" b="b"/>
            <a:pathLst>
              <a:path w="6374" h="15734" extrusionOk="0">
                <a:moveTo>
                  <a:pt x="6308" y="1"/>
                </a:moveTo>
                <a:cubicBezTo>
                  <a:pt x="6281" y="1"/>
                  <a:pt x="6253" y="29"/>
                  <a:pt x="6253" y="56"/>
                </a:cubicBezTo>
                <a:lnTo>
                  <a:pt x="6253" y="520"/>
                </a:lnTo>
                <a:cubicBezTo>
                  <a:pt x="6253" y="557"/>
                  <a:pt x="6281" y="585"/>
                  <a:pt x="6308" y="585"/>
                </a:cubicBezTo>
                <a:cubicBezTo>
                  <a:pt x="6346" y="585"/>
                  <a:pt x="6373" y="557"/>
                  <a:pt x="6373" y="520"/>
                </a:cubicBezTo>
                <a:lnTo>
                  <a:pt x="6373" y="56"/>
                </a:lnTo>
                <a:cubicBezTo>
                  <a:pt x="6373" y="29"/>
                  <a:pt x="6346" y="1"/>
                  <a:pt x="6308" y="1"/>
                </a:cubicBezTo>
                <a:close/>
                <a:moveTo>
                  <a:pt x="1373" y="1086"/>
                </a:moveTo>
                <a:cubicBezTo>
                  <a:pt x="1336" y="1086"/>
                  <a:pt x="1318" y="1114"/>
                  <a:pt x="1318" y="1151"/>
                </a:cubicBezTo>
                <a:cubicBezTo>
                  <a:pt x="1318" y="1179"/>
                  <a:pt x="1336" y="1207"/>
                  <a:pt x="1373" y="1207"/>
                </a:cubicBezTo>
                <a:lnTo>
                  <a:pt x="1837" y="1207"/>
                </a:lnTo>
                <a:cubicBezTo>
                  <a:pt x="1865" y="1207"/>
                  <a:pt x="1893" y="1179"/>
                  <a:pt x="1893" y="1151"/>
                </a:cubicBezTo>
                <a:cubicBezTo>
                  <a:pt x="1893" y="1114"/>
                  <a:pt x="1865" y="1086"/>
                  <a:pt x="1837" y="1086"/>
                </a:cubicBezTo>
                <a:close/>
                <a:moveTo>
                  <a:pt x="2301" y="1086"/>
                </a:moveTo>
                <a:cubicBezTo>
                  <a:pt x="2264" y="1086"/>
                  <a:pt x="2245" y="1114"/>
                  <a:pt x="2245" y="1151"/>
                </a:cubicBezTo>
                <a:cubicBezTo>
                  <a:pt x="2245" y="1179"/>
                  <a:pt x="2264" y="1207"/>
                  <a:pt x="2301" y="1207"/>
                </a:cubicBezTo>
                <a:lnTo>
                  <a:pt x="2765" y="1207"/>
                </a:lnTo>
                <a:cubicBezTo>
                  <a:pt x="2793" y="1207"/>
                  <a:pt x="2820" y="1179"/>
                  <a:pt x="2820" y="1151"/>
                </a:cubicBezTo>
                <a:cubicBezTo>
                  <a:pt x="2820" y="1114"/>
                  <a:pt x="2793" y="1086"/>
                  <a:pt x="2765" y="1086"/>
                </a:cubicBezTo>
                <a:close/>
                <a:moveTo>
                  <a:pt x="3229" y="1086"/>
                </a:moveTo>
                <a:cubicBezTo>
                  <a:pt x="3191" y="1086"/>
                  <a:pt x="3173" y="1114"/>
                  <a:pt x="3173" y="1151"/>
                </a:cubicBezTo>
                <a:cubicBezTo>
                  <a:pt x="3173" y="1179"/>
                  <a:pt x="3191" y="1207"/>
                  <a:pt x="3229" y="1207"/>
                </a:cubicBezTo>
                <a:lnTo>
                  <a:pt x="3692" y="1207"/>
                </a:lnTo>
                <a:cubicBezTo>
                  <a:pt x="3720" y="1207"/>
                  <a:pt x="3748" y="1179"/>
                  <a:pt x="3748" y="1151"/>
                </a:cubicBezTo>
                <a:cubicBezTo>
                  <a:pt x="3748" y="1114"/>
                  <a:pt x="3720" y="1086"/>
                  <a:pt x="3692" y="1086"/>
                </a:cubicBezTo>
                <a:close/>
                <a:moveTo>
                  <a:pt x="4156" y="1086"/>
                </a:moveTo>
                <a:cubicBezTo>
                  <a:pt x="4119" y="1086"/>
                  <a:pt x="4091" y="1114"/>
                  <a:pt x="4091" y="1151"/>
                </a:cubicBezTo>
                <a:cubicBezTo>
                  <a:pt x="4091" y="1179"/>
                  <a:pt x="4119" y="1207"/>
                  <a:pt x="4156" y="1207"/>
                </a:cubicBezTo>
                <a:lnTo>
                  <a:pt x="4620" y="1207"/>
                </a:lnTo>
                <a:cubicBezTo>
                  <a:pt x="4648" y="1207"/>
                  <a:pt x="4676" y="1179"/>
                  <a:pt x="4676" y="1151"/>
                </a:cubicBezTo>
                <a:cubicBezTo>
                  <a:pt x="4676" y="1114"/>
                  <a:pt x="4648" y="1086"/>
                  <a:pt x="4620" y="1086"/>
                </a:cubicBezTo>
                <a:close/>
                <a:moveTo>
                  <a:pt x="5084" y="1086"/>
                </a:moveTo>
                <a:cubicBezTo>
                  <a:pt x="5047" y="1086"/>
                  <a:pt x="5019" y="1114"/>
                  <a:pt x="5019" y="1151"/>
                </a:cubicBezTo>
                <a:cubicBezTo>
                  <a:pt x="5019" y="1179"/>
                  <a:pt x="5047" y="1207"/>
                  <a:pt x="5084" y="1207"/>
                </a:cubicBezTo>
                <a:lnTo>
                  <a:pt x="5548" y="1207"/>
                </a:lnTo>
                <a:cubicBezTo>
                  <a:pt x="5576" y="1207"/>
                  <a:pt x="5603" y="1179"/>
                  <a:pt x="5603" y="1151"/>
                </a:cubicBezTo>
                <a:cubicBezTo>
                  <a:pt x="5603" y="1114"/>
                  <a:pt x="5576" y="1086"/>
                  <a:pt x="5548" y="1086"/>
                </a:cubicBezTo>
                <a:close/>
                <a:moveTo>
                  <a:pt x="6308" y="928"/>
                </a:moveTo>
                <a:cubicBezTo>
                  <a:pt x="6281" y="928"/>
                  <a:pt x="6253" y="956"/>
                  <a:pt x="6253" y="984"/>
                </a:cubicBezTo>
                <a:lnTo>
                  <a:pt x="6253" y="1086"/>
                </a:lnTo>
                <a:lnTo>
                  <a:pt x="6012" y="1086"/>
                </a:lnTo>
                <a:cubicBezTo>
                  <a:pt x="5974" y="1086"/>
                  <a:pt x="5947" y="1114"/>
                  <a:pt x="5947" y="1151"/>
                </a:cubicBezTo>
                <a:cubicBezTo>
                  <a:pt x="5947" y="1179"/>
                  <a:pt x="5974" y="1207"/>
                  <a:pt x="6012" y="1207"/>
                </a:cubicBezTo>
                <a:lnTo>
                  <a:pt x="6308" y="1207"/>
                </a:lnTo>
                <a:cubicBezTo>
                  <a:pt x="6346" y="1207"/>
                  <a:pt x="6373" y="1179"/>
                  <a:pt x="6373" y="1151"/>
                </a:cubicBezTo>
                <a:lnTo>
                  <a:pt x="6373" y="984"/>
                </a:lnTo>
                <a:cubicBezTo>
                  <a:pt x="6373" y="956"/>
                  <a:pt x="6346" y="928"/>
                  <a:pt x="6308" y="928"/>
                </a:cubicBezTo>
                <a:close/>
                <a:moveTo>
                  <a:pt x="557" y="1095"/>
                </a:moveTo>
                <a:cubicBezTo>
                  <a:pt x="520" y="1095"/>
                  <a:pt x="473" y="1095"/>
                  <a:pt x="427" y="1105"/>
                </a:cubicBezTo>
                <a:cubicBezTo>
                  <a:pt x="399" y="1114"/>
                  <a:pt x="381" y="1142"/>
                  <a:pt x="390" y="1179"/>
                </a:cubicBezTo>
                <a:cubicBezTo>
                  <a:pt x="399" y="1207"/>
                  <a:pt x="418" y="1216"/>
                  <a:pt x="446" y="1216"/>
                </a:cubicBezTo>
                <a:lnTo>
                  <a:pt x="455" y="1216"/>
                </a:lnTo>
                <a:cubicBezTo>
                  <a:pt x="492" y="1216"/>
                  <a:pt x="529" y="1207"/>
                  <a:pt x="557" y="1207"/>
                </a:cubicBezTo>
                <a:lnTo>
                  <a:pt x="909" y="1207"/>
                </a:lnTo>
                <a:cubicBezTo>
                  <a:pt x="937" y="1207"/>
                  <a:pt x="965" y="1179"/>
                  <a:pt x="965" y="1151"/>
                </a:cubicBezTo>
                <a:cubicBezTo>
                  <a:pt x="965" y="1114"/>
                  <a:pt x="937" y="1095"/>
                  <a:pt x="909" y="1095"/>
                </a:cubicBezTo>
                <a:close/>
                <a:moveTo>
                  <a:pt x="100" y="1389"/>
                </a:moveTo>
                <a:cubicBezTo>
                  <a:pt x="80" y="1389"/>
                  <a:pt x="61" y="1399"/>
                  <a:pt x="47" y="1420"/>
                </a:cubicBezTo>
                <a:cubicBezTo>
                  <a:pt x="19" y="1494"/>
                  <a:pt x="0" y="1578"/>
                  <a:pt x="0" y="1652"/>
                </a:cubicBezTo>
                <a:lnTo>
                  <a:pt x="0" y="1902"/>
                </a:lnTo>
                <a:cubicBezTo>
                  <a:pt x="0" y="1940"/>
                  <a:pt x="28" y="1967"/>
                  <a:pt x="56" y="1967"/>
                </a:cubicBezTo>
                <a:cubicBezTo>
                  <a:pt x="93" y="1967"/>
                  <a:pt x="112" y="1940"/>
                  <a:pt x="112" y="1902"/>
                </a:cubicBezTo>
                <a:lnTo>
                  <a:pt x="112" y="1652"/>
                </a:lnTo>
                <a:cubicBezTo>
                  <a:pt x="112" y="1587"/>
                  <a:pt x="130" y="1531"/>
                  <a:pt x="149" y="1476"/>
                </a:cubicBezTo>
                <a:cubicBezTo>
                  <a:pt x="167" y="1448"/>
                  <a:pt x="149" y="1411"/>
                  <a:pt x="121" y="1392"/>
                </a:cubicBezTo>
                <a:cubicBezTo>
                  <a:pt x="114" y="1390"/>
                  <a:pt x="107" y="1389"/>
                  <a:pt x="100" y="1389"/>
                </a:cubicBezTo>
                <a:close/>
                <a:moveTo>
                  <a:pt x="56" y="2311"/>
                </a:moveTo>
                <a:cubicBezTo>
                  <a:pt x="28" y="2311"/>
                  <a:pt x="0" y="2338"/>
                  <a:pt x="0" y="2366"/>
                </a:cubicBezTo>
                <a:lnTo>
                  <a:pt x="0" y="2830"/>
                </a:lnTo>
                <a:cubicBezTo>
                  <a:pt x="0" y="2867"/>
                  <a:pt x="28" y="2895"/>
                  <a:pt x="56" y="2895"/>
                </a:cubicBezTo>
                <a:cubicBezTo>
                  <a:pt x="93" y="2895"/>
                  <a:pt x="112" y="2867"/>
                  <a:pt x="112" y="2830"/>
                </a:cubicBezTo>
                <a:lnTo>
                  <a:pt x="112" y="2366"/>
                </a:lnTo>
                <a:cubicBezTo>
                  <a:pt x="112" y="2338"/>
                  <a:pt x="93" y="2311"/>
                  <a:pt x="56" y="2311"/>
                </a:cubicBezTo>
                <a:close/>
                <a:moveTo>
                  <a:pt x="56" y="3238"/>
                </a:moveTo>
                <a:cubicBezTo>
                  <a:pt x="28" y="3238"/>
                  <a:pt x="0" y="3266"/>
                  <a:pt x="0" y="3294"/>
                </a:cubicBezTo>
                <a:lnTo>
                  <a:pt x="0" y="3758"/>
                </a:lnTo>
                <a:cubicBezTo>
                  <a:pt x="0" y="3795"/>
                  <a:pt x="28" y="3823"/>
                  <a:pt x="56" y="3823"/>
                </a:cubicBezTo>
                <a:cubicBezTo>
                  <a:pt x="93" y="3823"/>
                  <a:pt x="112" y="3795"/>
                  <a:pt x="112" y="3758"/>
                </a:cubicBezTo>
                <a:lnTo>
                  <a:pt x="112" y="3294"/>
                </a:lnTo>
                <a:cubicBezTo>
                  <a:pt x="112" y="3266"/>
                  <a:pt x="93" y="3238"/>
                  <a:pt x="56" y="3238"/>
                </a:cubicBezTo>
                <a:close/>
                <a:moveTo>
                  <a:pt x="56" y="4166"/>
                </a:moveTo>
                <a:cubicBezTo>
                  <a:pt x="28" y="4166"/>
                  <a:pt x="0" y="4194"/>
                  <a:pt x="0" y="4222"/>
                </a:cubicBezTo>
                <a:lnTo>
                  <a:pt x="0" y="4685"/>
                </a:lnTo>
                <a:cubicBezTo>
                  <a:pt x="0" y="4723"/>
                  <a:pt x="28" y="4750"/>
                  <a:pt x="56" y="4750"/>
                </a:cubicBezTo>
                <a:cubicBezTo>
                  <a:pt x="93" y="4750"/>
                  <a:pt x="112" y="4723"/>
                  <a:pt x="112" y="4685"/>
                </a:cubicBezTo>
                <a:lnTo>
                  <a:pt x="112" y="4222"/>
                </a:lnTo>
                <a:cubicBezTo>
                  <a:pt x="112" y="4194"/>
                  <a:pt x="93" y="4166"/>
                  <a:pt x="56" y="4166"/>
                </a:cubicBezTo>
                <a:close/>
                <a:moveTo>
                  <a:pt x="56" y="5094"/>
                </a:moveTo>
                <a:cubicBezTo>
                  <a:pt x="28" y="5094"/>
                  <a:pt x="0" y="5121"/>
                  <a:pt x="0" y="5149"/>
                </a:cubicBezTo>
                <a:lnTo>
                  <a:pt x="0" y="5613"/>
                </a:lnTo>
                <a:cubicBezTo>
                  <a:pt x="0" y="5650"/>
                  <a:pt x="28" y="5678"/>
                  <a:pt x="56" y="5678"/>
                </a:cubicBezTo>
                <a:cubicBezTo>
                  <a:pt x="93" y="5678"/>
                  <a:pt x="112" y="5650"/>
                  <a:pt x="112" y="5613"/>
                </a:cubicBezTo>
                <a:lnTo>
                  <a:pt x="112" y="5149"/>
                </a:lnTo>
                <a:cubicBezTo>
                  <a:pt x="112" y="5121"/>
                  <a:pt x="93" y="5094"/>
                  <a:pt x="56" y="5094"/>
                </a:cubicBezTo>
                <a:close/>
                <a:moveTo>
                  <a:pt x="56" y="6021"/>
                </a:moveTo>
                <a:cubicBezTo>
                  <a:pt x="28" y="6021"/>
                  <a:pt x="0" y="6049"/>
                  <a:pt x="0" y="6077"/>
                </a:cubicBezTo>
                <a:lnTo>
                  <a:pt x="0" y="6541"/>
                </a:lnTo>
                <a:cubicBezTo>
                  <a:pt x="0" y="6578"/>
                  <a:pt x="28" y="6606"/>
                  <a:pt x="56" y="6606"/>
                </a:cubicBezTo>
                <a:cubicBezTo>
                  <a:pt x="93" y="6606"/>
                  <a:pt x="112" y="6578"/>
                  <a:pt x="112" y="6541"/>
                </a:cubicBezTo>
                <a:lnTo>
                  <a:pt x="112" y="6077"/>
                </a:lnTo>
                <a:cubicBezTo>
                  <a:pt x="112" y="6049"/>
                  <a:pt x="93" y="6021"/>
                  <a:pt x="56" y="6021"/>
                </a:cubicBezTo>
                <a:close/>
                <a:moveTo>
                  <a:pt x="56" y="6949"/>
                </a:moveTo>
                <a:cubicBezTo>
                  <a:pt x="28" y="6949"/>
                  <a:pt x="0" y="6977"/>
                  <a:pt x="0" y="7005"/>
                </a:cubicBezTo>
                <a:lnTo>
                  <a:pt x="0" y="7468"/>
                </a:lnTo>
                <a:cubicBezTo>
                  <a:pt x="0" y="7506"/>
                  <a:pt x="28" y="7533"/>
                  <a:pt x="56" y="7533"/>
                </a:cubicBezTo>
                <a:cubicBezTo>
                  <a:pt x="93" y="7533"/>
                  <a:pt x="112" y="7506"/>
                  <a:pt x="112" y="7468"/>
                </a:cubicBezTo>
                <a:lnTo>
                  <a:pt x="112" y="7005"/>
                </a:lnTo>
                <a:cubicBezTo>
                  <a:pt x="112" y="6977"/>
                  <a:pt x="93" y="6949"/>
                  <a:pt x="56" y="6949"/>
                </a:cubicBezTo>
                <a:close/>
                <a:moveTo>
                  <a:pt x="56" y="7877"/>
                </a:moveTo>
                <a:cubicBezTo>
                  <a:pt x="28" y="7877"/>
                  <a:pt x="0" y="7904"/>
                  <a:pt x="0" y="7932"/>
                </a:cubicBezTo>
                <a:lnTo>
                  <a:pt x="0" y="8396"/>
                </a:lnTo>
                <a:cubicBezTo>
                  <a:pt x="0" y="8433"/>
                  <a:pt x="28" y="8461"/>
                  <a:pt x="56" y="8461"/>
                </a:cubicBezTo>
                <a:cubicBezTo>
                  <a:pt x="93" y="8461"/>
                  <a:pt x="112" y="8433"/>
                  <a:pt x="112" y="8396"/>
                </a:cubicBezTo>
                <a:lnTo>
                  <a:pt x="112" y="7932"/>
                </a:lnTo>
                <a:cubicBezTo>
                  <a:pt x="112" y="7904"/>
                  <a:pt x="93" y="7877"/>
                  <a:pt x="56" y="7877"/>
                </a:cubicBezTo>
                <a:close/>
                <a:moveTo>
                  <a:pt x="56" y="8804"/>
                </a:moveTo>
                <a:cubicBezTo>
                  <a:pt x="28" y="8804"/>
                  <a:pt x="0" y="8832"/>
                  <a:pt x="0" y="8860"/>
                </a:cubicBezTo>
                <a:lnTo>
                  <a:pt x="0" y="9324"/>
                </a:lnTo>
                <a:cubicBezTo>
                  <a:pt x="0" y="9361"/>
                  <a:pt x="28" y="9389"/>
                  <a:pt x="56" y="9389"/>
                </a:cubicBezTo>
                <a:cubicBezTo>
                  <a:pt x="93" y="9389"/>
                  <a:pt x="112" y="9361"/>
                  <a:pt x="112" y="9324"/>
                </a:cubicBezTo>
                <a:lnTo>
                  <a:pt x="112" y="8860"/>
                </a:lnTo>
                <a:cubicBezTo>
                  <a:pt x="112" y="8832"/>
                  <a:pt x="93" y="8804"/>
                  <a:pt x="56" y="8804"/>
                </a:cubicBezTo>
                <a:close/>
                <a:moveTo>
                  <a:pt x="56" y="9732"/>
                </a:moveTo>
                <a:cubicBezTo>
                  <a:pt x="28" y="9732"/>
                  <a:pt x="0" y="9760"/>
                  <a:pt x="0" y="9788"/>
                </a:cubicBezTo>
                <a:lnTo>
                  <a:pt x="0" y="10251"/>
                </a:lnTo>
                <a:cubicBezTo>
                  <a:pt x="0" y="10288"/>
                  <a:pt x="28" y="10316"/>
                  <a:pt x="56" y="10316"/>
                </a:cubicBezTo>
                <a:cubicBezTo>
                  <a:pt x="93" y="10316"/>
                  <a:pt x="112" y="10288"/>
                  <a:pt x="112" y="10251"/>
                </a:cubicBezTo>
                <a:lnTo>
                  <a:pt x="112" y="9788"/>
                </a:lnTo>
                <a:cubicBezTo>
                  <a:pt x="112" y="9760"/>
                  <a:pt x="93" y="9732"/>
                  <a:pt x="56" y="9732"/>
                </a:cubicBezTo>
                <a:close/>
                <a:moveTo>
                  <a:pt x="56" y="10660"/>
                </a:moveTo>
                <a:cubicBezTo>
                  <a:pt x="28" y="10660"/>
                  <a:pt x="0" y="10687"/>
                  <a:pt x="0" y="10715"/>
                </a:cubicBezTo>
                <a:lnTo>
                  <a:pt x="0" y="11179"/>
                </a:lnTo>
                <a:cubicBezTo>
                  <a:pt x="0" y="11216"/>
                  <a:pt x="28" y="11244"/>
                  <a:pt x="56" y="11244"/>
                </a:cubicBezTo>
                <a:cubicBezTo>
                  <a:pt x="93" y="11244"/>
                  <a:pt x="112" y="11216"/>
                  <a:pt x="112" y="11179"/>
                </a:cubicBezTo>
                <a:lnTo>
                  <a:pt x="112" y="10715"/>
                </a:lnTo>
                <a:cubicBezTo>
                  <a:pt x="112" y="10687"/>
                  <a:pt x="93" y="10660"/>
                  <a:pt x="56" y="10660"/>
                </a:cubicBezTo>
                <a:close/>
                <a:moveTo>
                  <a:pt x="56" y="11587"/>
                </a:moveTo>
                <a:cubicBezTo>
                  <a:pt x="28" y="11587"/>
                  <a:pt x="0" y="11615"/>
                  <a:pt x="0" y="11643"/>
                </a:cubicBezTo>
                <a:lnTo>
                  <a:pt x="0" y="12107"/>
                </a:lnTo>
                <a:cubicBezTo>
                  <a:pt x="0" y="12144"/>
                  <a:pt x="28" y="12172"/>
                  <a:pt x="56" y="12172"/>
                </a:cubicBezTo>
                <a:cubicBezTo>
                  <a:pt x="93" y="12172"/>
                  <a:pt x="112" y="12144"/>
                  <a:pt x="112" y="12107"/>
                </a:cubicBezTo>
                <a:lnTo>
                  <a:pt x="112" y="11643"/>
                </a:lnTo>
                <a:cubicBezTo>
                  <a:pt x="112" y="11615"/>
                  <a:pt x="93" y="11587"/>
                  <a:pt x="56" y="11587"/>
                </a:cubicBezTo>
                <a:close/>
                <a:moveTo>
                  <a:pt x="56" y="12515"/>
                </a:moveTo>
                <a:cubicBezTo>
                  <a:pt x="28" y="12515"/>
                  <a:pt x="0" y="12543"/>
                  <a:pt x="0" y="12571"/>
                </a:cubicBezTo>
                <a:lnTo>
                  <a:pt x="0" y="13034"/>
                </a:lnTo>
                <a:cubicBezTo>
                  <a:pt x="0" y="13071"/>
                  <a:pt x="28" y="13099"/>
                  <a:pt x="56" y="13099"/>
                </a:cubicBezTo>
                <a:cubicBezTo>
                  <a:pt x="93" y="13099"/>
                  <a:pt x="112" y="13071"/>
                  <a:pt x="112" y="13034"/>
                </a:cubicBezTo>
                <a:lnTo>
                  <a:pt x="112" y="12571"/>
                </a:lnTo>
                <a:cubicBezTo>
                  <a:pt x="112" y="12543"/>
                  <a:pt x="93" y="12515"/>
                  <a:pt x="56" y="12515"/>
                </a:cubicBezTo>
                <a:close/>
                <a:moveTo>
                  <a:pt x="56" y="13443"/>
                </a:moveTo>
                <a:cubicBezTo>
                  <a:pt x="28" y="13443"/>
                  <a:pt x="0" y="13470"/>
                  <a:pt x="0" y="13498"/>
                </a:cubicBezTo>
                <a:lnTo>
                  <a:pt x="0" y="13962"/>
                </a:lnTo>
                <a:cubicBezTo>
                  <a:pt x="0" y="13999"/>
                  <a:pt x="28" y="14027"/>
                  <a:pt x="56" y="14027"/>
                </a:cubicBezTo>
                <a:cubicBezTo>
                  <a:pt x="93" y="14027"/>
                  <a:pt x="112" y="13999"/>
                  <a:pt x="112" y="13962"/>
                </a:cubicBezTo>
                <a:lnTo>
                  <a:pt x="112" y="13498"/>
                </a:lnTo>
                <a:cubicBezTo>
                  <a:pt x="112" y="13470"/>
                  <a:pt x="93" y="13443"/>
                  <a:pt x="56" y="13443"/>
                </a:cubicBezTo>
                <a:close/>
                <a:moveTo>
                  <a:pt x="56" y="14370"/>
                </a:moveTo>
                <a:cubicBezTo>
                  <a:pt x="28" y="14370"/>
                  <a:pt x="0" y="14398"/>
                  <a:pt x="0" y="14426"/>
                </a:cubicBezTo>
                <a:lnTo>
                  <a:pt x="0" y="14890"/>
                </a:lnTo>
                <a:cubicBezTo>
                  <a:pt x="0" y="14927"/>
                  <a:pt x="28" y="14955"/>
                  <a:pt x="56" y="14955"/>
                </a:cubicBezTo>
                <a:cubicBezTo>
                  <a:pt x="93" y="14955"/>
                  <a:pt x="112" y="14927"/>
                  <a:pt x="112" y="14890"/>
                </a:cubicBezTo>
                <a:lnTo>
                  <a:pt x="112" y="14426"/>
                </a:lnTo>
                <a:cubicBezTo>
                  <a:pt x="112" y="14398"/>
                  <a:pt x="93" y="14370"/>
                  <a:pt x="56" y="14370"/>
                </a:cubicBezTo>
                <a:close/>
                <a:moveTo>
                  <a:pt x="56" y="15298"/>
                </a:moveTo>
                <a:cubicBezTo>
                  <a:pt x="28" y="15298"/>
                  <a:pt x="0" y="15326"/>
                  <a:pt x="0" y="15354"/>
                </a:cubicBezTo>
                <a:lnTo>
                  <a:pt x="0" y="15678"/>
                </a:lnTo>
                <a:cubicBezTo>
                  <a:pt x="0" y="15706"/>
                  <a:pt x="28" y="15734"/>
                  <a:pt x="56" y="15734"/>
                </a:cubicBezTo>
                <a:cubicBezTo>
                  <a:pt x="93" y="15734"/>
                  <a:pt x="112" y="15706"/>
                  <a:pt x="112" y="15678"/>
                </a:cubicBezTo>
                <a:lnTo>
                  <a:pt x="112" y="15354"/>
                </a:lnTo>
                <a:cubicBezTo>
                  <a:pt x="112" y="15326"/>
                  <a:pt x="93" y="15298"/>
                  <a:pt x="56" y="152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43">
            <a:extLst>
              <a:ext uri="{FF2B5EF4-FFF2-40B4-BE49-F238E27FC236}">
                <a16:creationId xmlns:a16="http://schemas.microsoft.com/office/drawing/2014/main" id="{E06264F3-38E8-B432-3D7F-B3FA72BEDD4E}"/>
              </a:ext>
            </a:extLst>
          </p:cNvPr>
          <p:cNvSpPr/>
          <p:nvPr/>
        </p:nvSpPr>
        <p:spPr>
          <a:xfrm>
            <a:off x="713188" y="3096052"/>
            <a:ext cx="547734" cy="544872"/>
          </a:xfrm>
          <a:custGeom>
            <a:avLst/>
            <a:gdLst/>
            <a:ahLst/>
            <a:cxnLst/>
            <a:rect l="l" t="t" r="r" b="b"/>
            <a:pathLst>
              <a:path w="7655" h="7615" extrusionOk="0">
                <a:moveTo>
                  <a:pt x="3823" y="2123"/>
                </a:moveTo>
                <a:cubicBezTo>
                  <a:pt x="4148" y="2123"/>
                  <a:pt x="4472" y="2216"/>
                  <a:pt x="4751" y="2401"/>
                </a:cubicBezTo>
                <a:cubicBezTo>
                  <a:pt x="5159" y="2670"/>
                  <a:pt x="5428" y="3106"/>
                  <a:pt x="5493" y="3598"/>
                </a:cubicBezTo>
                <a:cubicBezTo>
                  <a:pt x="5585" y="4414"/>
                  <a:pt x="5075" y="5184"/>
                  <a:pt x="4287" y="5407"/>
                </a:cubicBezTo>
                <a:cubicBezTo>
                  <a:pt x="4131" y="5452"/>
                  <a:pt x="3973" y="5475"/>
                  <a:pt x="3816" y="5475"/>
                </a:cubicBezTo>
                <a:cubicBezTo>
                  <a:pt x="3494" y="5475"/>
                  <a:pt x="3176" y="5380"/>
                  <a:pt x="2895" y="5193"/>
                </a:cubicBezTo>
                <a:cubicBezTo>
                  <a:pt x="2487" y="4924"/>
                  <a:pt x="2218" y="4488"/>
                  <a:pt x="2162" y="3997"/>
                </a:cubicBezTo>
                <a:cubicBezTo>
                  <a:pt x="2060" y="3190"/>
                  <a:pt x="2580" y="2410"/>
                  <a:pt x="3359" y="2188"/>
                </a:cubicBezTo>
                <a:cubicBezTo>
                  <a:pt x="3517" y="2151"/>
                  <a:pt x="3665" y="2123"/>
                  <a:pt x="3823" y="2123"/>
                </a:cubicBezTo>
                <a:close/>
                <a:moveTo>
                  <a:pt x="3825" y="2005"/>
                </a:moveTo>
                <a:cubicBezTo>
                  <a:pt x="3657" y="2005"/>
                  <a:pt x="3487" y="2028"/>
                  <a:pt x="3322" y="2076"/>
                </a:cubicBezTo>
                <a:cubicBezTo>
                  <a:pt x="2487" y="2318"/>
                  <a:pt x="1940" y="3152"/>
                  <a:pt x="2042" y="4015"/>
                </a:cubicBezTo>
                <a:cubicBezTo>
                  <a:pt x="2107" y="4535"/>
                  <a:pt x="2394" y="4999"/>
                  <a:pt x="2830" y="5295"/>
                </a:cubicBezTo>
                <a:cubicBezTo>
                  <a:pt x="3127" y="5490"/>
                  <a:pt x="3470" y="5592"/>
                  <a:pt x="3823" y="5592"/>
                </a:cubicBezTo>
                <a:cubicBezTo>
                  <a:pt x="3990" y="5592"/>
                  <a:pt x="4157" y="5564"/>
                  <a:pt x="4324" y="5518"/>
                </a:cubicBezTo>
                <a:cubicBezTo>
                  <a:pt x="5159" y="5277"/>
                  <a:pt x="5706" y="4451"/>
                  <a:pt x="5604" y="3588"/>
                </a:cubicBezTo>
                <a:cubicBezTo>
                  <a:pt x="5539" y="3060"/>
                  <a:pt x="5252" y="2596"/>
                  <a:pt x="4816" y="2308"/>
                </a:cubicBezTo>
                <a:cubicBezTo>
                  <a:pt x="4521" y="2108"/>
                  <a:pt x="4175" y="2005"/>
                  <a:pt x="3825" y="2005"/>
                </a:cubicBezTo>
                <a:close/>
                <a:moveTo>
                  <a:pt x="3206" y="117"/>
                </a:moveTo>
                <a:cubicBezTo>
                  <a:pt x="3246" y="117"/>
                  <a:pt x="3288" y="137"/>
                  <a:pt x="3303" y="184"/>
                </a:cubicBezTo>
                <a:lnTo>
                  <a:pt x="3498" y="805"/>
                </a:lnTo>
                <a:cubicBezTo>
                  <a:pt x="3526" y="898"/>
                  <a:pt x="3610" y="954"/>
                  <a:pt x="3702" y="954"/>
                </a:cubicBezTo>
                <a:cubicBezTo>
                  <a:pt x="3742" y="952"/>
                  <a:pt x="3783" y="952"/>
                  <a:pt x="3823" y="952"/>
                </a:cubicBezTo>
                <a:cubicBezTo>
                  <a:pt x="4024" y="952"/>
                  <a:pt x="4225" y="971"/>
                  <a:pt x="4426" y="1010"/>
                </a:cubicBezTo>
                <a:cubicBezTo>
                  <a:pt x="4444" y="1015"/>
                  <a:pt x="4462" y="1018"/>
                  <a:pt x="4480" y="1018"/>
                </a:cubicBezTo>
                <a:cubicBezTo>
                  <a:pt x="4553" y="1018"/>
                  <a:pt x="4619" y="975"/>
                  <a:pt x="4649" y="908"/>
                </a:cubicBezTo>
                <a:lnTo>
                  <a:pt x="4955" y="323"/>
                </a:lnTo>
                <a:cubicBezTo>
                  <a:pt x="4964" y="305"/>
                  <a:pt x="4982" y="286"/>
                  <a:pt x="5010" y="277"/>
                </a:cubicBezTo>
                <a:cubicBezTo>
                  <a:pt x="5016" y="274"/>
                  <a:pt x="5022" y="273"/>
                  <a:pt x="5029" y="273"/>
                </a:cubicBezTo>
                <a:cubicBezTo>
                  <a:pt x="5044" y="273"/>
                  <a:pt x="5062" y="279"/>
                  <a:pt x="5075" y="286"/>
                </a:cubicBezTo>
                <a:lnTo>
                  <a:pt x="5984" y="750"/>
                </a:lnTo>
                <a:cubicBezTo>
                  <a:pt x="6003" y="768"/>
                  <a:pt x="6021" y="787"/>
                  <a:pt x="6021" y="805"/>
                </a:cubicBezTo>
                <a:cubicBezTo>
                  <a:pt x="6031" y="833"/>
                  <a:pt x="6031" y="852"/>
                  <a:pt x="6021" y="880"/>
                </a:cubicBezTo>
                <a:lnTo>
                  <a:pt x="5715" y="1464"/>
                </a:lnTo>
                <a:cubicBezTo>
                  <a:pt x="5669" y="1548"/>
                  <a:pt x="5688" y="1650"/>
                  <a:pt x="5762" y="1705"/>
                </a:cubicBezTo>
                <a:cubicBezTo>
                  <a:pt x="5938" y="1872"/>
                  <a:pt x="6096" y="2058"/>
                  <a:pt x="6226" y="2262"/>
                </a:cubicBezTo>
                <a:cubicBezTo>
                  <a:pt x="6262" y="2319"/>
                  <a:pt x="6331" y="2355"/>
                  <a:pt x="6399" y="2355"/>
                </a:cubicBezTo>
                <a:cubicBezTo>
                  <a:pt x="6419" y="2355"/>
                  <a:pt x="6439" y="2352"/>
                  <a:pt x="6457" y="2345"/>
                </a:cubicBezTo>
                <a:lnTo>
                  <a:pt x="7088" y="2151"/>
                </a:lnTo>
                <a:cubicBezTo>
                  <a:pt x="7098" y="2147"/>
                  <a:pt x="7108" y="2145"/>
                  <a:pt x="7118" y="2145"/>
                </a:cubicBezTo>
                <a:cubicBezTo>
                  <a:pt x="7153" y="2145"/>
                  <a:pt x="7185" y="2170"/>
                  <a:pt x="7200" y="2206"/>
                </a:cubicBezTo>
                <a:lnTo>
                  <a:pt x="7506" y="3180"/>
                </a:lnTo>
                <a:cubicBezTo>
                  <a:pt x="7524" y="3227"/>
                  <a:pt x="7496" y="3282"/>
                  <a:pt x="7450" y="3292"/>
                </a:cubicBezTo>
                <a:lnTo>
                  <a:pt x="6819" y="3486"/>
                </a:lnTo>
                <a:cubicBezTo>
                  <a:pt x="6736" y="3514"/>
                  <a:pt x="6671" y="3598"/>
                  <a:pt x="6680" y="3691"/>
                </a:cubicBezTo>
                <a:cubicBezTo>
                  <a:pt x="6689" y="3941"/>
                  <a:pt x="6662" y="4182"/>
                  <a:pt x="6615" y="4414"/>
                </a:cubicBezTo>
                <a:cubicBezTo>
                  <a:pt x="6597" y="4507"/>
                  <a:pt x="6643" y="4600"/>
                  <a:pt x="6717" y="4646"/>
                </a:cubicBezTo>
                <a:lnTo>
                  <a:pt x="7302" y="4943"/>
                </a:lnTo>
                <a:cubicBezTo>
                  <a:pt x="7348" y="4971"/>
                  <a:pt x="7367" y="5026"/>
                  <a:pt x="7348" y="5073"/>
                </a:cubicBezTo>
                <a:lnTo>
                  <a:pt x="6875" y="5973"/>
                </a:lnTo>
                <a:cubicBezTo>
                  <a:pt x="6866" y="5991"/>
                  <a:pt x="6847" y="6010"/>
                  <a:pt x="6819" y="6019"/>
                </a:cubicBezTo>
                <a:cubicBezTo>
                  <a:pt x="6814" y="6022"/>
                  <a:pt x="6808" y="6023"/>
                  <a:pt x="6801" y="6023"/>
                </a:cubicBezTo>
                <a:cubicBezTo>
                  <a:pt x="6785" y="6023"/>
                  <a:pt x="6767" y="6016"/>
                  <a:pt x="6754" y="6010"/>
                </a:cubicBezTo>
                <a:lnTo>
                  <a:pt x="6170" y="5713"/>
                </a:lnTo>
                <a:cubicBezTo>
                  <a:pt x="6138" y="5695"/>
                  <a:pt x="6104" y="5687"/>
                  <a:pt x="6070" y="5687"/>
                </a:cubicBezTo>
                <a:cubicBezTo>
                  <a:pt x="6015" y="5687"/>
                  <a:pt x="5960" y="5710"/>
                  <a:pt x="5919" y="5750"/>
                </a:cubicBezTo>
                <a:cubicBezTo>
                  <a:pt x="5752" y="5926"/>
                  <a:pt x="5567" y="6084"/>
                  <a:pt x="5363" y="6214"/>
                </a:cubicBezTo>
                <a:cubicBezTo>
                  <a:pt x="5289" y="6269"/>
                  <a:pt x="5252" y="6362"/>
                  <a:pt x="5279" y="6455"/>
                </a:cubicBezTo>
                <a:lnTo>
                  <a:pt x="5483" y="7076"/>
                </a:lnTo>
                <a:cubicBezTo>
                  <a:pt x="5493" y="7123"/>
                  <a:pt x="5465" y="7179"/>
                  <a:pt x="5418" y="7197"/>
                </a:cubicBezTo>
                <a:lnTo>
                  <a:pt x="4454" y="7494"/>
                </a:lnTo>
                <a:cubicBezTo>
                  <a:pt x="4442" y="7498"/>
                  <a:pt x="4430" y="7500"/>
                  <a:pt x="4419" y="7500"/>
                </a:cubicBezTo>
                <a:cubicBezTo>
                  <a:pt x="4379" y="7500"/>
                  <a:pt x="4348" y="7475"/>
                  <a:pt x="4333" y="7438"/>
                </a:cubicBezTo>
                <a:lnTo>
                  <a:pt x="4138" y="6817"/>
                </a:lnTo>
                <a:cubicBezTo>
                  <a:pt x="4110" y="6724"/>
                  <a:pt x="4027" y="6668"/>
                  <a:pt x="3943" y="6668"/>
                </a:cubicBezTo>
                <a:lnTo>
                  <a:pt x="3934" y="6668"/>
                </a:lnTo>
                <a:cubicBezTo>
                  <a:pt x="3895" y="6670"/>
                  <a:pt x="3856" y="6671"/>
                  <a:pt x="3817" y="6671"/>
                </a:cubicBezTo>
                <a:cubicBezTo>
                  <a:pt x="3615" y="6671"/>
                  <a:pt x="3413" y="6650"/>
                  <a:pt x="3211" y="6603"/>
                </a:cubicBezTo>
                <a:cubicBezTo>
                  <a:pt x="3197" y="6601"/>
                  <a:pt x="3183" y="6599"/>
                  <a:pt x="3170" y="6599"/>
                </a:cubicBezTo>
                <a:cubicBezTo>
                  <a:pt x="3092" y="6599"/>
                  <a:pt x="3020" y="6644"/>
                  <a:pt x="2988" y="6715"/>
                </a:cubicBezTo>
                <a:lnTo>
                  <a:pt x="2682" y="7299"/>
                </a:lnTo>
                <a:cubicBezTo>
                  <a:pt x="2673" y="7318"/>
                  <a:pt x="2645" y="7336"/>
                  <a:pt x="2626" y="7336"/>
                </a:cubicBezTo>
                <a:cubicBezTo>
                  <a:pt x="2612" y="7341"/>
                  <a:pt x="2601" y="7343"/>
                  <a:pt x="2589" y="7343"/>
                </a:cubicBezTo>
                <a:cubicBezTo>
                  <a:pt x="2578" y="7343"/>
                  <a:pt x="2566" y="7341"/>
                  <a:pt x="2552" y="7336"/>
                </a:cubicBezTo>
                <a:lnTo>
                  <a:pt x="1652" y="6863"/>
                </a:lnTo>
                <a:cubicBezTo>
                  <a:pt x="1606" y="6845"/>
                  <a:pt x="1587" y="6789"/>
                  <a:pt x="1615" y="6743"/>
                </a:cubicBezTo>
                <a:lnTo>
                  <a:pt x="1921" y="6158"/>
                </a:lnTo>
                <a:cubicBezTo>
                  <a:pt x="1958" y="6075"/>
                  <a:pt x="1940" y="5973"/>
                  <a:pt x="1875" y="5908"/>
                </a:cubicBezTo>
                <a:cubicBezTo>
                  <a:pt x="1699" y="5750"/>
                  <a:pt x="1541" y="5555"/>
                  <a:pt x="1411" y="5360"/>
                </a:cubicBezTo>
                <a:cubicBezTo>
                  <a:pt x="1376" y="5298"/>
                  <a:pt x="1310" y="5266"/>
                  <a:pt x="1240" y="5266"/>
                </a:cubicBezTo>
                <a:cubicBezTo>
                  <a:pt x="1217" y="5266"/>
                  <a:pt x="1193" y="5270"/>
                  <a:pt x="1170" y="5277"/>
                </a:cubicBezTo>
                <a:lnTo>
                  <a:pt x="548" y="5472"/>
                </a:lnTo>
                <a:cubicBezTo>
                  <a:pt x="541" y="5473"/>
                  <a:pt x="533" y="5474"/>
                  <a:pt x="525" y="5474"/>
                </a:cubicBezTo>
                <a:cubicBezTo>
                  <a:pt x="485" y="5474"/>
                  <a:pt x="445" y="5453"/>
                  <a:pt x="437" y="5407"/>
                </a:cubicBezTo>
                <a:lnTo>
                  <a:pt x="131" y="4442"/>
                </a:lnTo>
                <a:cubicBezTo>
                  <a:pt x="121" y="4414"/>
                  <a:pt x="121" y="4396"/>
                  <a:pt x="131" y="4368"/>
                </a:cubicBezTo>
                <a:cubicBezTo>
                  <a:pt x="149" y="4349"/>
                  <a:pt x="168" y="4331"/>
                  <a:pt x="186" y="4321"/>
                </a:cubicBezTo>
                <a:lnTo>
                  <a:pt x="817" y="4127"/>
                </a:lnTo>
                <a:cubicBezTo>
                  <a:pt x="901" y="4099"/>
                  <a:pt x="966" y="4015"/>
                  <a:pt x="956" y="3922"/>
                </a:cubicBezTo>
                <a:cubicBezTo>
                  <a:pt x="947" y="3681"/>
                  <a:pt x="966" y="3440"/>
                  <a:pt x="1021" y="3199"/>
                </a:cubicBezTo>
                <a:cubicBezTo>
                  <a:pt x="1040" y="3115"/>
                  <a:pt x="994" y="3023"/>
                  <a:pt x="910" y="2976"/>
                </a:cubicBezTo>
                <a:lnTo>
                  <a:pt x="326" y="2670"/>
                </a:lnTo>
                <a:cubicBezTo>
                  <a:pt x="288" y="2652"/>
                  <a:pt x="270" y="2596"/>
                  <a:pt x="288" y="2549"/>
                </a:cubicBezTo>
                <a:lnTo>
                  <a:pt x="762" y="1650"/>
                </a:lnTo>
                <a:cubicBezTo>
                  <a:pt x="775" y="1615"/>
                  <a:pt x="810" y="1596"/>
                  <a:pt x="845" y="1596"/>
                </a:cubicBezTo>
                <a:cubicBezTo>
                  <a:pt x="858" y="1596"/>
                  <a:pt x="870" y="1598"/>
                  <a:pt x="882" y="1603"/>
                </a:cubicBezTo>
                <a:lnTo>
                  <a:pt x="1467" y="1909"/>
                </a:lnTo>
                <a:cubicBezTo>
                  <a:pt x="1498" y="1927"/>
                  <a:pt x="1532" y="1935"/>
                  <a:pt x="1566" y="1935"/>
                </a:cubicBezTo>
                <a:cubicBezTo>
                  <a:pt x="1622" y="1935"/>
                  <a:pt x="1677" y="1913"/>
                  <a:pt x="1717" y="1872"/>
                </a:cubicBezTo>
                <a:cubicBezTo>
                  <a:pt x="1875" y="1696"/>
                  <a:pt x="2070" y="1538"/>
                  <a:pt x="2264" y="1399"/>
                </a:cubicBezTo>
                <a:cubicBezTo>
                  <a:pt x="2348" y="1353"/>
                  <a:pt x="2385" y="1260"/>
                  <a:pt x="2348" y="1167"/>
                </a:cubicBezTo>
                <a:lnTo>
                  <a:pt x="2153" y="546"/>
                </a:lnTo>
                <a:cubicBezTo>
                  <a:pt x="2144" y="518"/>
                  <a:pt x="2153" y="490"/>
                  <a:pt x="2162" y="472"/>
                </a:cubicBezTo>
                <a:cubicBezTo>
                  <a:pt x="2172" y="453"/>
                  <a:pt x="2190" y="434"/>
                  <a:pt x="2218" y="425"/>
                </a:cubicBezTo>
                <a:lnTo>
                  <a:pt x="3183" y="119"/>
                </a:lnTo>
                <a:cubicBezTo>
                  <a:pt x="3190" y="117"/>
                  <a:pt x="3198" y="117"/>
                  <a:pt x="3206" y="117"/>
                </a:cubicBezTo>
                <a:close/>
                <a:moveTo>
                  <a:pt x="3203" y="1"/>
                </a:moveTo>
                <a:cubicBezTo>
                  <a:pt x="3184" y="1"/>
                  <a:pt x="3165" y="3"/>
                  <a:pt x="3146" y="8"/>
                </a:cubicBezTo>
                <a:lnTo>
                  <a:pt x="2181" y="314"/>
                </a:lnTo>
                <a:cubicBezTo>
                  <a:pt x="2070" y="351"/>
                  <a:pt x="2005" y="472"/>
                  <a:pt x="2042" y="574"/>
                </a:cubicBezTo>
                <a:lnTo>
                  <a:pt x="2237" y="1204"/>
                </a:lnTo>
                <a:cubicBezTo>
                  <a:pt x="2255" y="1241"/>
                  <a:pt x="2237" y="1288"/>
                  <a:pt x="2209" y="1306"/>
                </a:cubicBezTo>
                <a:cubicBezTo>
                  <a:pt x="1995" y="1446"/>
                  <a:pt x="1801" y="1603"/>
                  <a:pt x="1624" y="1789"/>
                </a:cubicBezTo>
                <a:cubicBezTo>
                  <a:pt x="1612" y="1807"/>
                  <a:pt x="1589" y="1817"/>
                  <a:pt x="1564" y="1817"/>
                </a:cubicBezTo>
                <a:cubicBezTo>
                  <a:pt x="1550" y="1817"/>
                  <a:pt x="1535" y="1814"/>
                  <a:pt x="1522" y="1807"/>
                </a:cubicBezTo>
                <a:lnTo>
                  <a:pt x="938" y="1511"/>
                </a:lnTo>
                <a:cubicBezTo>
                  <a:pt x="906" y="1493"/>
                  <a:pt x="871" y="1485"/>
                  <a:pt x="837" y="1485"/>
                </a:cubicBezTo>
                <a:cubicBezTo>
                  <a:pt x="762" y="1485"/>
                  <a:pt x="691" y="1524"/>
                  <a:pt x="660" y="1594"/>
                </a:cubicBezTo>
                <a:lnTo>
                  <a:pt x="186" y="2494"/>
                </a:lnTo>
                <a:cubicBezTo>
                  <a:pt x="140" y="2596"/>
                  <a:pt x="177" y="2726"/>
                  <a:pt x="279" y="2781"/>
                </a:cubicBezTo>
                <a:lnTo>
                  <a:pt x="864" y="3078"/>
                </a:lnTo>
                <a:cubicBezTo>
                  <a:pt x="891" y="3097"/>
                  <a:pt x="919" y="3143"/>
                  <a:pt x="910" y="3180"/>
                </a:cubicBezTo>
                <a:cubicBezTo>
                  <a:pt x="854" y="3421"/>
                  <a:pt x="836" y="3681"/>
                  <a:pt x="845" y="3932"/>
                </a:cubicBezTo>
                <a:cubicBezTo>
                  <a:pt x="845" y="3969"/>
                  <a:pt x="817" y="4006"/>
                  <a:pt x="780" y="4015"/>
                </a:cubicBezTo>
                <a:lnTo>
                  <a:pt x="149" y="4219"/>
                </a:lnTo>
                <a:cubicBezTo>
                  <a:pt x="103" y="4229"/>
                  <a:pt x="57" y="4266"/>
                  <a:pt x="29" y="4321"/>
                </a:cubicBezTo>
                <a:cubicBezTo>
                  <a:pt x="1" y="4368"/>
                  <a:pt x="1" y="4423"/>
                  <a:pt x="19" y="4479"/>
                </a:cubicBezTo>
                <a:lnTo>
                  <a:pt x="326" y="5444"/>
                </a:lnTo>
                <a:cubicBezTo>
                  <a:pt x="348" y="5534"/>
                  <a:pt x="431" y="5593"/>
                  <a:pt x="521" y="5593"/>
                </a:cubicBezTo>
                <a:cubicBezTo>
                  <a:pt x="542" y="5593"/>
                  <a:pt x="564" y="5590"/>
                  <a:pt x="585" y="5583"/>
                </a:cubicBezTo>
                <a:lnTo>
                  <a:pt x="1207" y="5388"/>
                </a:lnTo>
                <a:cubicBezTo>
                  <a:pt x="1220" y="5383"/>
                  <a:pt x="1232" y="5381"/>
                  <a:pt x="1244" y="5381"/>
                </a:cubicBezTo>
                <a:cubicBezTo>
                  <a:pt x="1273" y="5381"/>
                  <a:pt x="1298" y="5396"/>
                  <a:pt x="1318" y="5416"/>
                </a:cubicBezTo>
                <a:cubicBezTo>
                  <a:pt x="1448" y="5629"/>
                  <a:pt x="1615" y="5824"/>
                  <a:pt x="1801" y="6000"/>
                </a:cubicBezTo>
                <a:cubicBezTo>
                  <a:pt x="1828" y="6028"/>
                  <a:pt x="1838" y="6065"/>
                  <a:pt x="1819" y="6102"/>
                </a:cubicBezTo>
                <a:lnTo>
                  <a:pt x="1513" y="6687"/>
                </a:lnTo>
                <a:cubicBezTo>
                  <a:pt x="1457" y="6789"/>
                  <a:pt x="1504" y="6919"/>
                  <a:pt x="1606" y="6965"/>
                </a:cubicBezTo>
                <a:lnTo>
                  <a:pt x="2506" y="7438"/>
                </a:lnTo>
                <a:cubicBezTo>
                  <a:pt x="2531" y="7454"/>
                  <a:pt x="2559" y="7460"/>
                  <a:pt x="2589" y="7460"/>
                </a:cubicBezTo>
                <a:cubicBezTo>
                  <a:pt x="2613" y="7460"/>
                  <a:pt x="2638" y="7456"/>
                  <a:pt x="2663" y="7448"/>
                </a:cubicBezTo>
                <a:cubicBezTo>
                  <a:pt x="2719" y="7438"/>
                  <a:pt x="2756" y="7401"/>
                  <a:pt x="2784" y="7346"/>
                </a:cubicBezTo>
                <a:lnTo>
                  <a:pt x="3090" y="6770"/>
                </a:lnTo>
                <a:cubicBezTo>
                  <a:pt x="3106" y="6738"/>
                  <a:pt x="3136" y="6713"/>
                  <a:pt x="3174" y="6713"/>
                </a:cubicBezTo>
                <a:cubicBezTo>
                  <a:pt x="3180" y="6713"/>
                  <a:pt x="3186" y="6713"/>
                  <a:pt x="3192" y="6715"/>
                </a:cubicBezTo>
                <a:cubicBezTo>
                  <a:pt x="3394" y="6761"/>
                  <a:pt x="3603" y="6782"/>
                  <a:pt x="3812" y="6782"/>
                </a:cubicBezTo>
                <a:cubicBezTo>
                  <a:pt x="3853" y="6782"/>
                  <a:pt x="3894" y="6781"/>
                  <a:pt x="3934" y="6780"/>
                </a:cubicBezTo>
                <a:cubicBezTo>
                  <a:pt x="3981" y="6780"/>
                  <a:pt x="4018" y="6807"/>
                  <a:pt x="4027" y="6845"/>
                </a:cubicBezTo>
                <a:lnTo>
                  <a:pt x="4222" y="7475"/>
                </a:lnTo>
                <a:cubicBezTo>
                  <a:pt x="4250" y="7559"/>
                  <a:pt x="4333" y="7615"/>
                  <a:pt x="4426" y="7615"/>
                </a:cubicBezTo>
                <a:lnTo>
                  <a:pt x="4482" y="7615"/>
                </a:lnTo>
                <a:lnTo>
                  <a:pt x="5456" y="7308"/>
                </a:lnTo>
                <a:cubicBezTo>
                  <a:pt x="5567" y="7271"/>
                  <a:pt x="5623" y="7151"/>
                  <a:pt x="5585" y="7039"/>
                </a:cubicBezTo>
                <a:lnTo>
                  <a:pt x="5391" y="6418"/>
                </a:lnTo>
                <a:cubicBezTo>
                  <a:pt x="5381" y="6381"/>
                  <a:pt x="5391" y="6334"/>
                  <a:pt x="5428" y="6316"/>
                </a:cubicBezTo>
                <a:cubicBezTo>
                  <a:pt x="5641" y="6177"/>
                  <a:pt x="5836" y="6010"/>
                  <a:pt x="6003" y="5824"/>
                </a:cubicBezTo>
                <a:cubicBezTo>
                  <a:pt x="6019" y="5808"/>
                  <a:pt x="6042" y="5798"/>
                  <a:pt x="6065" y="5798"/>
                </a:cubicBezTo>
                <a:cubicBezTo>
                  <a:pt x="6082" y="5798"/>
                  <a:pt x="6099" y="5803"/>
                  <a:pt x="6114" y="5815"/>
                </a:cubicBezTo>
                <a:lnTo>
                  <a:pt x="6699" y="6112"/>
                </a:lnTo>
                <a:cubicBezTo>
                  <a:pt x="6728" y="6129"/>
                  <a:pt x="6761" y="6136"/>
                  <a:pt x="6796" y="6136"/>
                </a:cubicBezTo>
                <a:cubicBezTo>
                  <a:pt x="6816" y="6136"/>
                  <a:pt x="6836" y="6134"/>
                  <a:pt x="6856" y="6130"/>
                </a:cubicBezTo>
                <a:cubicBezTo>
                  <a:pt x="6903" y="6112"/>
                  <a:pt x="6949" y="6075"/>
                  <a:pt x="6977" y="6028"/>
                </a:cubicBezTo>
                <a:lnTo>
                  <a:pt x="7441" y="5128"/>
                </a:lnTo>
                <a:cubicBezTo>
                  <a:pt x="7496" y="5026"/>
                  <a:pt x="7459" y="4896"/>
                  <a:pt x="7357" y="4841"/>
                </a:cubicBezTo>
                <a:lnTo>
                  <a:pt x="6773" y="4544"/>
                </a:lnTo>
                <a:cubicBezTo>
                  <a:pt x="6736" y="4525"/>
                  <a:pt x="6717" y="4479"/>
                  <a:pt x="6727" y="4442"/>
                </a:cubicBezTo>
                <a:cubicBezTo>
                  <a:pt x="6782" y="4191"/>
                  <a:pt x="6801" y="3941"/>
                  <a:pt x="6791" y="3691"/>
                </a:cubicBezTo>
                <a:cubicBezTo>
                  <a:pt x="6791" y="3653"/>
                  <a:pt x="6819" y="3616"/>
                  <a:pt x="6856" y="3598"/>
                </a:cubicBezTo>
                <a:lnTo>
                  <a:pt x="7478" y="3403"/>
                </a:lnTo>
                <a:cubicBezTo>
                  <a:pt x="7589" y="3366"/>
                  <a:pt x="7654" y="3255"/>
                  <a:pt x="7617" y="3143"/>
                </a:cubicBezTo>
                <a:lnTo>
                  <a:pt x="7311" y="2178"/>
                </a:lnTo>
                <a:cubicBezTo>
                  <a:pt x="7281" y="2088"/>
                  <a:pt x="7202" y="2029"/>
                  <a:pt x="7115" y="2029"/>
                </a:cubicBezTo>
                <a:cubicBezTo>
                  <a:pt x="7094" y="2029"/>
                  <a:pt x="7073" y="2032"/>
                  <a:pt x="7051" y="2039"/>
                </a:cubicBezTo>
                <a:lnTo>
                  <a:pt x="6420" y="2234"/>
                </a:lnTo>
                <a:cubicBezTo>
                  <a:pt x="6410" y="2239"/>
                  <a:pt x="6400" y="2241"/>
                  <a:pt x="6389" y="2241"/>
                </a:cubicBezTo>
                <a:cubicBezTo>
                  <a:pt x="6360" y="2241"/>
                  <a:pt x="6332" y="2224"/>
                  <a:pt x="6318" y="2197"/>
                </a:cubicBezTo>
                <a:cubicBezTo>
                  <a:pt x="6179" y="1984"/>
                  <a:pt x="6021" y="1798"/>
                  <a:pt x="5836" y="1622"/>
                </a:cubicBezTo>
                <a:cubicBezTo>
                  <a:pt x="5808" y="1594"/>
                  <a:pt x="5799" y="1548"/>
                  <a:pt x="5817" y="1511"/>
                </a:cubicBezTo>
                <a:lnTo>
                  <a:pt x="6124" y="935"/>
                </a:lnTo>
                <a:cubicBezTo>
                  <a:pt x="6142" y="880"/>
                  <a:pt x="6151" y="824"/>
                  <a:pt x="6133" y="778"/>
                </a:cubicBezTo>
                <a:cubicBezTo>
                  <a:pt x="6114" y="722"/>
                  <a:pt x="6077" y="676"/>
                  <a:pt x="6031" y="648"/>
                </a:cubicBezTo>
                <a:lnTo>
                  <a:pt x="5131" y="184"/>
                </a:lnTo>
                <a:cubicBezTo>
                  <a:pt x="5096" y="166"/>
                  <a:pt x="5060" y="160"/>
                  <a:pt x="5027" y="160"/>
                </a:cubicBezTo>
                <a:cubicBezTo>
                  <a:pt x="5008" y="160"/>
                  <a:pt x="4990" y="162"/>
                  <a:pt x="4973" y="165"/>
                </a:cubicBezTo>
                <a:cubicBezTo>
                  <a:pt x="4918" y="184"/>
                  <a:pt x="4871" y="221"/>
                  <a:pt x="4853" y="267"/>
                </a:cubicBezTo>
                <a:lnTo>
                  <a:pt x="4546" y="852"/>
                </a:lnTo>
                <a:cubicBezTo>
                  <a:pt x="4531" y="883"/>
                  <a:pt x="4497" y="901"/>
                  <a:pt x="4464" y="901"/>
                </a:cubicBezTo>
                <a:cubicBezTo>
                  <a:pt x="4457" y="901"/>
                  <a:pt x="4451" y="900"/>
                  <a:pt x="4444" y="898"/>
                </a:cubicBezTo>
                <a:cubicBezTo>
                  <a:pt x="4234" y="858"/>
                  <a:pt x="4010" y="832"/>
                  <a:pt x="3790" y="832"/>
                </a:cubicBezTo>
                <a:cubicBezTo>
                  <a:pt x="3758" y="832"/>
                  <a:pt x="3725" y="832"/>
                  <a:pt x="3693" y="833"/>
                </a:cubicBezTo>
                <a:cubicBezTo>
                  <a:pt x="3689" y="834"/>
                  <a:pt x="3685" y="835"/>
                  <a:pt x="3681" y="835"/>
                </a:cubicBezTo>
                <a:cubicBezTo>
                  <a:pt x="3648" y="835"/>
                  <a:pt x="3618" y="802"/>
                  <a:pt x="3610" y="768"/>
                </a:cubicBezTo>
                <a:lnTo>
                  <a:pt x="3405" y="147"/>
                </a:lnTo>
                <a:cubicBezTo>
                  <a:pt x="3382" y="55"/>
                  <a:pt x="3296" y="1"/>
                  <a:pt x="3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3">
            <a:extLst>
              <a:ext uri="{FF2B5EF4-FFF2-40B4-BE49-F238E27FC236}">
                <a16:creationId xmlns:a16="http://schemas.microsoft.com/office/drawing/2014/main" id="{28B11875-F992-3641-1193-3D880AE66C9C}"/>
              </a:ext>
            </a:extLst>
          </p:cNvPr>
          <p:cNvSpPr/>
          <p:nvPr/>
        </p:nvSpPr>
        <p:spPr>
          <a:xfrm>
            <a:off x="1090914" y="2048451"/>
            <a:ext cx="274189" cy="273044"/>
          </a:xfrm>
          <a:custGeom>
            <a:avLst/>
            <a:gdLst/>
            <a:ahLst/>
            <a:cxnLst/>
            <a:rect l="l" t="t" r="r" b="b"/>
            <a:pathLst>
              <a:path w="3832" h="3816" extrusionOk="0">
                <a:moveTo>
                  <a:pt x="1927" y="1036"/>
                </a:moveTo>
                <a:cubicBezTo>
                  <a:pt x="1977" y="1036"/>
                  <a:pt x="2028" y="1040"/>
                  <a:pt x="2078" y="1049"/>
                </a:cubicBezTo>
                <a:cubicBezTo>
                  <a:pt x="2607" y="1151"/>
                  <a:pt x="2922" y="1698"/>
                  <a:pt x="2737" y="2199"/>
                </a:cubicBezTo>
                <a:cubicBezTo>
                  <a:pt x="2615" y="2550"/>
                  <a:pt x="2278" y="2779"/>
                  <a:pt x="1914" y="2779"/>
                </a:cubicBezTo>
                <a:cubicBezTo>
                  <a:pt x="1864" y="2779"/>
                  <a:pt x="1814" y="2774"/>
                  <a:pt x="1763" y="2765"/>
                </a:cubicBezTo>
                <a:cubicBezTo>
                  <a:pt x="1234" y="2663"/>
                  <a:pt x="919" y="2116"/>
                  <a:pt x="1104" y="1615"/>
                </a:cubicBezTo>
                <a:cubicBezTo>
                  <a:pt x="1227" y="1265"/>
                  <a:pt x="1564" y="1036"/>
                  <a:pt x="1927" y="1036"/>
                </a:cubicBezTo>
                <a:close/>
                <a:moveTo>
                  <a:pt x="1967" y="1"/>
                </a:moveTo>
                <a:cubicBezTo>
                  <a:pt x="1921" y="1"/>
                  <a:pt x="1884" y="29"/>
                  <a:pt x="1874" y="66"/>
                </a:cubicBezTo>
                <a:lnTo>
                  <a:pt x="1828" y="390"/>
                </a:lnTo>
                <a:cubicBezTo>
                  <a:pt x="1819" y="428"/>
                  <a:pt x="1791" y="446"/>
                  <a:pt x="1763" y="455"/>
                </a:cubicBezTo>
                <a:cubicBezTo>
                  <a:pt x="1633" y="465"/>
                  <a:pt x="1512" y="493"/>
                  <a:pt x="1401" y="539"/>
                </a:cubicBezTo>
                <a:cubicBezTo>
                  <a:pt x="1392" y="541"/>
                  <a:pt x="1383" y="542"/>
                  <a:pt x="1374" y="542"/>
                </a:cubicBezTo>
                <a:cubicBezTo>
                  <a:pt x="1347" y="542"/>
                  <a:pt x="1322" y="532"/>
                  <a:pt x="1308" y="511"/>
                </a:cubicBezTo>
                <a:lnTo>
                  <a:pt x="1123" y="242"/>
                </a:lnTo>
                <a:cubicBezTo>
                  <a:pt x="1107" y="226"/>
                  <a:pt x="1084" y="216"/>
                  <a:pt x="1061" y="216"/>
                </a:cubicBezTo>
                <a:cubicBezTo>
                  <a:pt x="1044" y="216"/>
                  <a:pt x="1027" y="221"/>
                  <a:pt x="1011" y="233"/>
                </a:cubicBezTo>
                <a:lnTo>
                  <a:pt x="603" y="530"/>
                </a:lnTo>
                <a:cubicBezTo>
                  <a:pt x="566" y="548"/>
                  <a:pt x="557" y="604"/>
                  <a:pt x="585" y="632"/>
                </a:cubicBezTo>
                <a:lnTo>
                  <a:pt x="780" y="901"/>
                </a:lnTo>
                <a:cubicBezTo>
                  <a:pt x="798" y="929"/>
                  <a:pt x="798" y="966"/>
                  <a:pt x="770" y="993"/>
                </a:cubicBezTo>
                <a:cubicBezTo>
                  <a:pt x="696" y="1086"/>
                  <a:pt x="631" y="1188"/>
                  <a:pt x="575" y="1309"/>
                </a:cubicBezTo>
                <a:cubicBezTo>
                  <a:pt x="568" y="1332"/>
                  <a:pt x="541" y="1348"/>
                  <a:pt x="517" y="1348"/>
                </a:cubicBezTo>
                <a:cubicBezTo>
                  <a:pt x="511" y="1348"/>
                  <a:pt x="506" y="1348"/>
                  <a:pt x="501" y="1346"/>
                </a:cubicBezTo>
                <a:lnTo>
                  <a:pt x="177" y="1300"/>
                </a:lnTo>
                <a:cubicBezTo>
                  <a:pt x="170" y="1298"/>
                  <a:pt x="165" y="1298"/>
                  <a:pt x="159" y="1298"/>
                </a:cubicBezTo>
                <a:cubicBezTo>
                  <a:pt x="121" y="1298"/>
                  <a:pt x="92" y="1323"/>
                  <a:pt x="84" y="1355"/>
                </a:cubicBezTo>
                <a:lnTo>
                  <a:pt x="10" y="1865"/>
                </a:lnTo>
                <a:cubicBezTo>
                  <a:pt x="0" y="1903"/>
                  <a:pt x="28" y="1940"/>
                  <a:pt x="75" y="1949"/>
                </a:cubicBezTo>
                <a:lnTo>
                  <a:pt x="399" y="2005"/>
                </a:lnTo>
                <a:cubicBezTo>
                  <a:pt x="427" y="2005"/>
                  <a:pt x="455" y="2032"/>
                  <a:pt x="455" y="2070"/>
                </a:cubicBezTo>
                <a:cubicBezTo>
                  <a:pt x="473" y="2190"/>
                  <a:pt x="501" y="2311"/>
                  <a:pt x="548" y="2431"/>
                </a:cubicBezTo>
                <a:cubicBezTo>
                  <a:pt x="557" y="2459"/>
                  <a:pt x="548" y="2496"/>
                  <a:pt x="520" y="2515"/>
                </a:cubicBezTo>
                <a:lnTo>
                  <a:pt x="251" y="2710"/>
                </a:lnTo>
                <a:cubicBezTo>
                  <a:pt x="214" y="2728"/>
                  <a:pt x="204" y="2775"/>
                  <a:pt x="232" y="2812"/>
                </a:cubicBezTo>
                <a:lnTo>
                  <a:pt x="529" y="3229"/>
                </a:lnTo>
                <a:cubicBezTo>
                  <a:pt x="545" y="3245"/>
                  <a:pt x="568" y="3255"/>
                  <a:pt x="591" y="3255"/>
                </a:cubicBezTo>
                <a:cubicBezTo>
                  <a:pt x="608" y="3255"/>
                  <a:pt x="625" y="3250"/>
                  <a:pt x="640" y="3238"/>
                </a:cubicBezTo>
                <a:lnTo>
                  <a:pt x="900" y="3053"/>
                </a:lnTo>
                <a:cubicBezTo>
                  <a:pt x="914" y="3044"/>
                  <a:pt x="930" y="3039"/>
                  <a:pt x="947" y="3039"/>
                </a:cubicBezTo>
                <a:cubicBezTo>
                  <a:pt x="963" y="3039"/>
                  <a:pt x="979" y="3044"/>
                  <a:pt x="993" y="3053"/>
                </a:cubicBezTo>
                <a:cubicBezTo>
                  <a:pt x="1086" y="3127"/>
                  <a:pt x="1197" y="3192"/>
                  <a:pt x="1308" y="3248"/>
                </a:cubicBezTo>
                <a:cubicBezTo>
                  <a:pt x="1336" y="3257"/>
                  <a:pt x="1355" y="3294"/>
                  <a:pt x="1355" y="3322"/>
                </a:cubicBezTo>
                <a:lnTo>
                  <a:pt x="1299" y="3647"/>
                </a:lnTo>
                <a:cubicBezTo>
                  <a:pt x="1290" y="3693"/>
                  <a:pt x="1327" y="3730"/>
                  <a:pt x="1364" y="3739"/>
                </a:cubicBezTo>
                <a:lnTo>
                  <a:pt x="1865" y="3814"/>
                </a:lnTo>
                <a:cubicBezTo>
                  <a:pt x="1871" y="3815"/>
                  <a:pt x="1877" y="3815"/>
                  <a:pt x="1883" y="3815"/>
                </a:cubicBezTo>
                <a:cubicBezTo>
                  <a:pt x="1921" y="3815"/>
                  <a:pt x="1950" y="3790"/>
                  <a:pt x="1958" y="3758"/>
                </a:cubicBezTo>
                <a:lnTo>
                  <a:pt x="2004" y="3433"/>
                </a:lnTo>
                <a:cubicBezTo>
                  <a:pt x="2013" y="3396"/>
                  <a:pt x="2041" y="3368"/>
                  <a:pt x="2069" y="3368"/>
                </a:cubicBezTo>
                <a:cubicBezTo>
                  <a:pt x="2199" y="3350"/>
                  <a:pt x="2320" y="3322"/>
                  <a:pt x="2431" y="3276"/>
                </a:cubicBezTo>
                <a:cubicBezTo>
                  <a:pt x="2440" y="3273"/>
                  <a:pt x="2449" y="3272"/>
                  <a:pt x="2457" y="3272"/>
                </a:cubicBezTo>
                <a:cubicBezTo>
                  <a:pt x="2482" y="3272"/>
                  <a:pt x="2503" y="3282"/>
                  <a:pt x="2524" y="3303"/>
                </a:cubicBezTo>
                <a:lnTo>
                  <a:pt x="2709" y="3572"/>
                </a:lnTo>
                <a:cubicBezTo>
                  <a:pt x="2726" y="3595"/>
                  <a:pt x="2750" y="3607"/>
                  <a:pt x="2774" y="3607"/>
                </a:cubicBezTo>
                <a:cubicBezTo>
                  <a:pt x="2790" y="3607"/>
                  <a:pt x="2806" y="3602"/>
                  <a:pt x="2820" y="3591"/>
                </a:cubicBezTo>
                <a:lnTo>
                  <a:pt x="3229" y="3294"/>
                </a:lnTo>
                <a:cubicBezTo>
                  <a:pt x="3266" y="3266"/>
                  <a:pt x="3275" y="3220"/>
                  <a:pt x="3247" y="3183"/>
                </a:cubicBezTo>
                <a:lnTo>
                  <a:pt x="3052" y="2923"/>
                </a:lnTo>
                <a:cubicBezTo>
                  <a:pt x="3034" y="2895"/>
                  <a:pt x="3034" y="2858"/>
                  <a:pt x="3052" y="2830"/>
                </a:cubicBezTo>
                <a:cubicBezTo>
                  <a:pt x="3136" y="2737"/>
                  <a:pt x="3201" y="2626"/>
                  <a:pt x="3247" y="2515"/>
                </a:cubicBezTo>
                <a:cubicBezTo>
                  <a:pt x="3266" y="2487"/>
                  <a:pt x="3294" y="2468"/>
                  <a:pt x="3331" y="2468"/>
                </a:cubicBezTo>
                <a:lnTo>
                  <a:pt x="3655" y="2524"/>
                </a:lnTo>
                <a:cubicBezTo>
                  <a:pt x="3661" y="2525"/>
                  <a:pt x="3667" y="2526"/>
                  <a:pt x="3673" y="2526"/>
                </a:cubicBezTo>
                <a:cubicBezTo>
                  <a:pt x="3711" y="2526"/>
                  <a:pt x="3739" y="2500"/>
                  <a:pt x="3739" y="2459"/>
                </a:cubicBezTo>
                <a:lnTo>
                  <a:pt x="3822" y="1958"/>
                </a:lnTo>
                <a:cubicBezTo>
                  <a:pt x="3832" y="1921"/>
                  <a:pt x="3804" y="1875"/>
                  <a:pt x="3757" y="1875"/>
                </a:cubicBezTo>
                <a:lnTo>
                  <a:pt x="3433" y="1819"/>
                </a:lnTo>
                <a:cubicBezTo>
                  <a:pt x="3405" y="1810"/>
                  <a:pt x="3377" y="1791"/>
                  <a:pt x="3377" y="1754"/>
                </a:cubicBezTo>
                <a:cubicBezTo>
                  <a:pt x="3359" y="1634"/>
                  <a:pt x="3331" y="1513"/>
                  <a:pt x="3284" y="1392"/>
                </a:cubicBezTo>
                <a:cubicBezTo>
                  <a:pt x="3275" y="1365"/>
                  <a:pt x="3284" y="1327"/>
                  <a:pt x="3312" y="1309"/>
                </a:cubicBezTo>
                <a:lnTo>
                  <a:pt x="3581" y="1114"/>
                </a:lnTo>
                <a:cubicBezTo>
                  <a:pt x="3609" y="1086"/>
                  <a:pt x="3618" y="1040"/>
                  <a:pt x="3600" y="1012"/>
                </a:cubicBezTo>
                <a:lnTo>
                  <a:pt x="3294" y="595"/>
                </a:lnTo>
                <a:cubicBezTo>
                  <a:pt x="3282" y="577"/>
                  <a:pt x="3258" y="566"/>
                  <a:pt x="3233" y="566"/>
                </a:cubicBezTo>
                <a:cubicBezTo>
                  <a:pt x="3219" y="566"/>
                  <a:pt x="3205" y="569"/>
                  <a:pt x="3192" y="576"/>
                </a:cubicBezTo>
                <a:lnTo>
                  <a:pt x="2922" y="771"/>
                </a:lnTo>
                <a:cubicBezTo>
                  <a:pt x="2913" y="780"/>
                  <a:pt x="2897" y="785"/>
                  <a:pt x="2881" y="785"/>
                </a:cubicBezTo>
                <a:cubicBezTo>
                  <a:pt x="2865" y="785"/>
                  <a:pt x="2848" y="780"/>
                  <a:pt x="2839" y="771"/>
                </a:cubicBezTo>
                <a:cubicBezTo>
                  <a:pt x="2737" y="697"/>
                  <a:pt x="2635" y="632"/>
                  <a:pt x="2524" y="576"/>
                </a:cubicBezTo>
                <a:cubicBezTo>
                  <a:pt x="2486" y="557"/>
                  <a:pt x="2468" y="530"/>
                  <a:pt x="2477" y="493"/>
                </a:cubicBezTo>
                <a:lnTo>
                  <a:pt x="2533" y="168"/>
                </a:lnTo>
                <a:cubicBezTo>
                  <a:pt x="2533" y="131"/>
                  <a:pt x="2505" y="94"/>
                  <a:pt x="2468" y="84"/>
                </a:cubicBezTo>
                <a:lnTo>
                  <a:pt x="196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43">
            <a:extLst>
              <a:ext uri="{FF2B5EF4-FFF2-40B4-BE49-F238E27FC236}">
                <a16:creationId xmlns:a16="http://schemas.microsoft.com/office/drawing/2014/main" id="{487726B0-B4D4-56C5-DC09-DAF5367D04E1}"/>
              </a:ext>
            </a:extLst>
          </p:cNvPr>
          <p:cNvSpPr/>
          <p:nvPr/>
        </p:nvSpPr>
        <p:spPr>
          <a:xfrm>
            <a:off x="1086263" y="2044516"/>
            <a:ext cx="282847" cy="281488"/>
          </a:xfrm>
          <a:custGeom>
            <a:avLst/>
            <a:gdLst/>
            <a:ahLst/>
            <a:cxnLst/>
            <a:rect l="l" t="t" r="r" b="b"/>
            <a:pathLst>
              <a:path w="3953" h="3934" extrusionOk="0">
                <a:moveTo>
                  <a:pt x="1986" y="1151"/>
                </a:moveTo>
                <a:cubicBezTo>
                  <a:pt x="2032" y="1151"/>
                  <a:pt x="2088" y="1160"/>
                  <a:pt x="2134" y="1160"/>
                </a:cubicBezTo>
                <a:cubicBezTo>
                  <a:pt x="2366" y="1206"/>
                  <a:pt x="2570" y="1355"/>
                  <a:pt x="2691" y="1559"/>
                </a:cubicBezTo>
                <a:cubicBezTo>
                  <a:pt x="2811" y="1763"/>
                  <a:pt x="2830" y="2013"/>
                  <a:pt x="2746" y="2236"/>
                </a:cubicBezTo>
                <a:cubicBezTo>
                  <a:pt x="2632" y="2564"/>
                  <a:pt x="2314" y="2776"/>
                  <a:pt x="1973" y="2776"/>
                </a:cubicBezTo>
                <a:cubicBezTo>
                  <a:pt x="1928" y="2776"/>
                  <a:pt x="1882" y="2772"/>
                  <a:pt x="1837" y="2765"/>
                </a:cubicBezTo>
                <a:cubicBezTo>
                  <a:pt x="1605" y="2718"/>
                  <a:pt x="1401" y="2570"/>
                  <a:pt x="1281" y="2366"/>
                </a:cubicBezTo>
                <a:cubicBezTo>
                  <a:pt x="1160" y="2162"/>
                  <a:pt x="1141" y="1911"/>
                  <a:pt x="1225" y="1689"/>
                </a:cubicBezTo>
                <a:cubicBezTo>
                  <a:pt x="1336" y="1364"/>
                  <a:pt x="1652" y="1151"/>
                  <a:pt x="1986" y="1151"/>
                </a:cubicBezTo>
                <a:close/>
                <a:moveTo>
                  <a:pt x="1985" y="1033"/>
                </a:moveTo>
                <a:cubicBezTo>
                  <a:pt x="1600" y="1033"/>
                  <a:pt x="1243" y="1278"/>
                  <a:pt x="1114" y="1651"/>
                </a:cubicBezTo>
                <a:cubicBezTo>
                  <a:pt x="1021" y="1902"/>
                  <a:pt x="1049" y="2189"/>
                  <a:pt x="1179" y="2421"/>
                </a:cubicBezTo>
                <a:cubicBezTo>
                  <a:pt x="1318" y="2663"/>
                  <a:pt x="1550" y="2830"/>
                  <a:pt x="1819" y="2876"/>
                </a:cubicBezTo>
                <a:cubicBezTo>
                  <a:pt x="1874" y="2885"/>
                  <a:pt x="1930" y="2895"/>
                  <a:pt x="1986" y="2895"/>
                </a:cubicBezTo>
                <a:cubicBezTo>
                  <a:pt x="2366" y="2895"/>
                  <a:pt x="2728" y="2653"/>
                  <a:pt x="2858" y="2282"/>
                </a:cubicBezTo>
                <a:cubicBezTo>
                  <a:pt x="2950" y="2023"/>
                  <a:pt x="2923" y="1735"/>
                  <a:pt x="2793" y="1503"/>
                </a:cubicBezTo>
                <a:cubicBezTo>
                  <a:pt x="2654" y="1262"/>
                  <a:pt x="2422" y="1104"/>
                  <a:pt x="2153" y="1048"/>
                </a:cubicBezTo>
                <a:cubicBezTo>
                  <a:pt x="2097" y="1038"/>
                  <a:pt x="2041" y="1033"/>
                  <a:pt x="1985" y="1033"/>
                </a:cubicBezTo>
                <a:close/>
                <a:moveTo>
                  <a:pt x="2013" y="112"/>
                </a:moveTo>
                <a:lnTo>
                  <a:pt x="2524" y="195"/>
                </a:lnTo>
                <a:cubicBezTo>
                  <a:pt x="2524" y="195"/>
                  <a:pt x="2533" y="204"/>
                  <a:pt x="2533" y="204"/>
                </a:cubicBezTo>
                <a:cubicBezTo>
                  <a:pt x="2533" y="204"/>
                  <a:pt x="2533" y="214"/>
                  <a:pt x="2533" y="214"/>
                </a:cubicBezTo>
                <a:lnTo>
                  <a:pt x="2487" y="538"/>
                </a:lnTo>
                <a:cubicBezTo>
                  <a:pt x="2477" y="603"/>
                  <a:pt x="2505" y="659"/>
                  <a:pt x="2561" y="687"/>
                </a:cubicBezTo>
                <a:cubicBezTo>
                  <a:pt x="2672" y="733"/>
                  <a:pt x="2774" y="798"/>
                  <a:pt x="2867" y="872"/>
                </a:cubicBezTo>
                <a:cubicBezTo>
                  <a:pt x="2890" y="891"/>
                  <a:pt x="2918" y="900"/>
                  <a:pt x="2946" y="900"/>
                </a:cubicBezTo>
                <a:cubicBezTo>
                  <a:pt x="2974" y="900"/>
                  <a:pt x="3001" y="891"/>
                  <a:pt x="3025" y="872"/>
                </a:cubicBezTo>
                <a:lnTo>
                  <a:pt x="3294" y="677"/>
                </a:lnTo>
                <a:cubicBezTo>
                  <a:pt x="3294" y="677"/>
                  <a:pt x="3312" y="677"/>
                  <a:pt x="3312" y="687"/>
                </a:cubicBezTo>
                <a:lnTo>
                  <a:pt x="3618" y="1095"/>
                </a:lnTo>
                <a:cubicBezTo>
                  <a:pt x="3618" y="1104"/>
                  <a:pt x="3618" y="1104"/>
                  <a:pt x="3618" y="1113"/>
                </a:cubicBezTo>
                <a:cubicBezTo>
                  <a:pt x="3618" y="1113"/>
                  <a:pt x="3618" y="1113"/>
                  <a:pt x="3609" y="1123"/>
                </a:cubicBezTo>
                <a:lnTo>
                  <a:pt x="3340" y="1317"/>
                </a:lnTo>
                <a:cubicBezTo>
                  <a:pt x="3294" y="1345"/>
                  <a:pt x="3275" y="1410"/>
                  <a:pt x="3294" y="1466"/>
                </a:cubicBezTo>
                <a:cubicBezTo>
                  <a:pt x="3340" y="1577"/>
                  <a:pt x="3368" y="1698"/>
                  <a:pt x="3377" y="1818"/>
                </a:cubicBezTo>
                <a:cubicBezTo>
                  <a:pt x="3386" y="1874"/>
                  <a:pt x="3433" y="1920"/>
                  <a:pt x="3488" y="1930"/>
                </a:cubicBezTo>
                <a:lnTo>
                  <a:pt x="3813" y="1985"/>
                </a:lnTo>
                <a:cubicBezTo>
                  <a:pt x="3822" y="1985"/>
                  <a:pt x="3832" y="1995"/>
                  <a:pt x="3832" y="2004"/>
                </a:cubicBezTo>
                <a:lnTo>
                  <a:pt x="3748" y="2505"/>
                </a:lnTo>
                <a:cubicBezTo>
                  <a:pt x="3748" y="2514"/>
                  <a:pt x="3739" y="2523"/>
                  <a:pt x="3730" y="2523"/>
                </a:cubicBezTo>
                <a:lnTo>
                  <a:pt x="3405" y="2468"/>
                </a:lnTo>
                <a:cubicBezTo>
                  <a:pt x="3398" y="2467"/>
                  <a:pt x="3391" y="2466"/>
                  <a:pt x="3383" y="2466"/>
                </a:cubicBezTo>
                <a:cubicBezTo>
                  <a:pt x="3334" y="2466"/>
                  <a:pt x="3282" y="2493"/>
                  <a:pt x="3266" y="2542"/>
                </a:cubicBezTo>
                <a:cubicBezTo>
                  <a:pt x="3210" y="2653"/>
                  <a:pt x="3154" y="2755"/>
                  <a:pt x="3080" y="2848"/>
                </a:cubicBezTo>
                <a:cubicBezTo>
                  <a:pt x="3043" y="2895"/>
                  <a:pt x="3034" y="2959"/>
                  <a:pt x="3071" y="3006"/>
                </a:cubicBezTo>
                <a:lnTo>
                  <a:pt x="3266" y="3275"/>
                </a:lnTo>
                <a:cubicBezTo>
                  <a:pt x="3275" y="3284"/>
                  <a:pt x="3266" y="3293"/>
                  <a:pt x="3266" y="3303"/>
                </a:cubicBezTo>
                <a:lnTo>
                  <a:pt x="2848" y="3600"/>
                </a:lnTo>
                <a:cubicBezTo>
                  <a:pt x="2845" y="3603"/>
                  <a:pt x="2842" y="3604"/>
                  <a:pt x="2839" y="3604"/>
                </a:cubicBezTo>
                <a:cubicBezTo>
                  <a:pt x="2833" y="3604"/>
                  <a:pt x="2827" y="3600"/>
                  <a:pt x="2821" y="3600"/>
                </a:cubicBezTo>
                <a:lnTo>
                  <a:pt x="2635" y="3331"/>
                </a:lnTo>
                <a:cubicBezTo>
                  <a:pt x="2607" y="3296"/>
                  <a:pt x="2565" y="3277"/>
                  <a:pt x="2522" y="3277"/>
                </a:cubicBezTo>
                <a:cubicBezTo>
                  <a:pt x="2507" y="3277"/>
                  <a:pt x="2492" y="3279"/>
                  <a:pt x="2477" y="3284"/>
                </a:cubicBezTo>
                <a:cubicBezTo>
                  <a:pt x="2366" y="3321"/>
                  <a:pt x="2245" y="3349"/>
                  <a:pt x="2134" y="3368"/>
                </a:cubicBezTo>
                <a:cubicBezTo>
                  <a:pt x="2069" y="3368"/>
                  <a:pt x="2023" y="3414"/>
                  <a:pt x="2013" y="3479"/>
                </a:cubicBezTo>
                <a:lnTo>
                  <a:pt x="1967" y="3804"/>
                </a:lnTo>
                <a:cubicBezTo>
                  <a:pt x="1958" y="3813"/>
                  <a:pt x="1949" y="3813"/>
                  <a:pt x="1939" y="3813"/>
                </a:cubicBezTo>
                <a:lnTo>
                  <a:pt x="1438" y="3739"/>
                </a:lnTo>
                <a:cubicBezTo>
                  <a:pt x="1429" y="3739"/>
                  <a:pt x="1420" y="3729"/>
                  <a:pt x="1429" y="3720"/>
                </a:cubicBezTo>
                <a:lnTo>
                  <a:pt x="1475" y="3395"/>
                </a:lnTo>
                <a:cubicBezTo>
                  <a:pt x="1485" y="3331"/>
                  <a:pt x="1457" y="3275"/>
                  <a:pt x="1401" y="3247"/>
                </a:cubicBezTo>
                <a:cubicBezTo>
                  <a:pt x="1290" y="3201"/>
                  <a:pt x="1188" y="3136"/>
                  <a:pt x="1095" y="3061"/>
                </a:cubicBezTo>
                <a:cubicBezTo>
                  <a:pt x="1076" y="3043"/>
                  <a:pt x="1049" y="3034"/>
                  <a:pt x="1012" y="3034"/>
                </a:cubicBezTo>
                <a:cubicBezTo>
                  <a:pt x="984" y="3034"/>
                  <a:pt x="956" y="3043"/>
                  <a:pt x="937" y="3061"/>
                </a:cubicBezTo>
                <a:lnTo>
                  <a:pt x="668" y="3247"/>
                </a:lnTo>
                <a:cubicBezTo>
                  <a:pt x="668" y="3256"/>
                  <a:pt x="659" y="3256"/>
                  <a:pt x="659" y="3256"/>
                </a:cubicBezTo>
                <a:cubicBezTo>
                  <a:pt x="659" y="3256"/>
                  <a:pt x="650" y="3256"/>
                  <a:pt x="650" y="3247"/>
                </a:cubicBezTo>
                <a:lnTo>
                  <a:pt x="344" y="2839"/>
                </a:lnTo>
                <a:cubicBezTo>
                  <a:pt x="344" y="2830"/>
                  <a:pt x="344" y="2830"/>
                  <a:pt x="344" y="2820"/>
                </a:cubicBezTo>
                <a:cubicBezTo>
                  <a:pt x="344" y="2820"/>
                  <a:pt x="344" y="2811"/>
                  <a:pt x="353" y="2811"/>
                </a:cubicBezTo>
                <a:lnTo>
                  <a:pt x="613" y="2616"/>
                </a:lnTo>
                <a:cubicBezTo>
                  <a:pt x="668" y="2579"/>
                  <a:pt x="687" y="2523"/>
                  <a:pt x="668" y="2468"/>
                </a:cubicBezTo>
                <a:cubicBezTo>
                  <a:pt x="622" y="2356"/>
                  <a:pt x="594" y="2236"/>
                  <a:pt x="585" y="2115"/>
                </a:cubicBezTo>
                <a:cubicBezTo>
                  <a:pt x="576" y="2060"/>
                  <a:pt x="529" y="2013"/>
                  <a:pt x="474" y="2004"/>
                </a:cubicBezTo>
                <a:lnTo>
                  <a:pt x="149" y="1948"/>
                </a:lnTo>
                <a:cubicBezTo>
                  <a:pt x="130" y="1948"/>
                  <a:pt x="130" y="1939"/>
                  <a:pt x="130" y="1930"/>
                </a:cubicBezTo>
                <a:lnTo>
                  <a:pt x="214" y="1429"/>
                </a:lnTo>
                <a:cubicBezTo>
                  <a:pt x="214" y="1420"/>
                  <a:pt x="223" y="1410"/>
                  <a:pt x="232" y="1410"/>
                </a:cubicBezTo>
                <a:lnTo>
                  <a:pt x="557" y="1466"/>
                </a:lnTo>
                <a:cubicBezTo>
                  <a:pt x="563" y="1467"/>
                  <a:pt x="569" y="1467"/>
                  <a:pt x="574" y="1467"/>
                </a:cubicBezTo>
                <a:cubicBezTo>
                  <a:pt x="624" y="1467"/>
                  <a:pt x="671" y="1433"/>
                  <a:pt x="696" y="1392"/>
                </a:cubicBezTo>
                <a:cubicBezTo>
                  <a:pt x="743" y="1280"/>
                  <a:pt x="807" y="1178"/>
                  <a:pt x="882" y="1086"/>
                </a:cubicBezTo>
                <a:cubicBezTo>
                  <a:pt x="919" y="1039"/>
                  <a:pt x="919" y="974"/>
                  <a:pt x="891" y="919"/>
                </a:cubicBezTo>
                <a:lnTo>
                  <a:pt x="696" y="659"/>
                </a:lnTo>
                <a:cubicBezTo>
                  <a:pt x="687" y="650"/>
                  <a:pt x="696" y="640"/>
                  <a:pt x="696" y="631"/>
                </a:cubicBezTo>
                <a:lnTo>
                  <a:pt x="1114" y="334"/>
                </a:lnTo>
                <a:cubicBezTo>
                  <a:pt x="1118" y="330"/>
                  <a:pt x="1123" y="327"/>
                  <a:pt x="1126" y="327"/>
                </a:cubicBezTo>
                <a:cubicBezTo>
                  <a:pt x="1130" y="327"/>
                  <a:pt x="1132" y="330"/>
                  <a:pt x="1132" y="334"/>
                </a:cubicBezTo>
                <a:lnTo>
                  <a:pt x="1327" y="603"/>
                </a:lnTo>
                <a:cubicBezTo>
                  <a:pt x="1354" y="638"/>
                  <a:pt x="1397" y="657"/>
                  <a:pt x="1440" y="657"/>
                </a:cubicBezTo>
                <a:cubicBezTo>
                  <a:pt x="1455" y="657"/>
                  <a:pt x="1470" y="654"/>
                  <a:pt x="1485" y="650"/>
                </a:cubicBezTo>
                <a:cubicBezTo>
                  <a:pt x="1596" y="603"/>
                  <a:pt x="1707" y="575"/>
                  <a:pt x="1828" y="566"/>
                </a:cubicBezTo>
                <a:cubicBezTo>
                  <a:pt x="1893" y="557"/>
                  <a:pt x="1939" y="510"/>
                  <a:pt x="1949" y="455"/>
                </a:cubicBezTo>
                <a:lnTo>
                  <a:pt x="1995" y="130"/>
                </a:lnTo>
                <a:cubicBezTo>
                  <a:pt x="1995" y="121"/>
                  <a:pt x="2013" y="112"/>
                  <a:pt x="2013" y="112"/>
                </a:cubicBezTo>
                <a:close/>
                <a:moveTo>
                  <a:pt x="2032" y="0"/>
                </a:moveTo>
                <a:cubicBezTo>
                  <a:pt x="2004" y="0"/>
                  <a:pt x="1967" y="0"/>
                  <a:pt x="1939" y="28"/>
                </a:cubicBezTo>
                <a:cubicBezTo>
                  <a:pt x="1911" y="47"/>
                  <a:pt x="1893" y="74"/>
                  <a:pt x="1884" y="112"/>
                </a:cubicBezTo>
                <a:lnTo>
                  <a:pt x="1828" y="436"/>
                </a:lnTo>
                <a:cubicBezTo>
                  <a:pt x="1828" y="445"/>
                  <a:pt x="1828" y="455"/>
                  <a:pt x="1819" y="455"/>
                </a:cubicBezTo>
                <a:cubicBezTo>
                  <a:pt x="1689" y="464"/>
                  <a:pt x="1559" y="492"/>
                  <a:pt x="1438" y="538"/>
                </a:cubicBezTo>
                <a:cubicBezTo>
                  <a:pt x="1438" y="541"/>
                  <a:pt x="1437" y="542"/>
                  <a:pt x="1436" y="542"/>
                </a:cubicBezTo>
                <a:cubicBezTo>
                  <a:pt x="1432" y="542"/>
                  <a:pt x="1426" y="538"/>
                  <a:pt x="1420" y="538"/>
                </a:cubicBezTo>
                <a:lnTo>
                  <a:pt x="1234" y="269"/>
                </a:lnTo>
                <a:cubicBezTo>
                  <a:pt x="1207" y="231"/>
                  <a:pt x="1167" y="212"/>
                  <a:pt x="1126" y="212"/>
                </a:cubicBezTo>
                <a:cubicBezTo>
                  <a:pt x="1097" y="212"/>
                  <a:pt x="1066" y="222"/>
                  <a:pt x="1039" y="241"/>
                </a:cubicBezTo>
                <a:lnTo>
                  <a:pt x="631" y="538"/>
                </a:lnTo>
                <a:cubicBezTo>
                  <a:pt x="566" y="575"/>
                  <a:pt x="557" y="659"/>
                  <a:pt x="603" y="724"/>
                </a:cubicBezTo>
                <a:lnTo>
                  <a:pt x="789" y="993"/>
                </a:lnTo>
                <a:cubicBezTo>
                  <a:pt x="798" y="993"/>
                  <a:pt x="798" y="1002"/>
                  <a:pt x="789" y="1011"/>
                </a:cubicBezTo>
                <a:cubicBezTo>
                  <a:pt x="715" y="1113"/>
                  <a:pt x="640" y="1225"/>
                  <a:pt x="594" y="1336"/>
                </a:cubicBezTo>
                <a:cubicBezTo>
                  <a:pt x="585" y="1345"/>
                  <a:pt x="576" y="1345"/>
                  <a:pt x="576" y="1345"/>
                </a:cubicBezTo>
                <a:lnTo>
                  <a:pt x="251" y="1299"/>
                </a:lnTo>
                <a:cubicBezTo>
                  <a:pt x="241" y="1296"/>
                  <a:pt x="231" y="1295"/>
                  <a:pt x="221" y="1295"/>
                </a:cubicBezTo>
                <a:cubicBezTo>
                  <a:pt x="195" y="1295"/>
                  <a:pt x="169" y="1304"/>
                  <a:pt x="149" y="1317"/>
                </a:cubicBezTo>
                <a:cubicBezTo>
                  <a:pt x="121" y="1336"/>
                  <a:pt x="102" y="1373"/>
                  <a:pt x="93" y="1410"/>
                </a:cubicBezTo>
                <a:lnTo>
                  <a:pt x="19" y="1911"/>
                </a:lnTo>
                <a:cubicBezTo>
                  <a:pt x="0" y="1985"/>
                  <a:pt x="56" y="2050"/>
                  <a:pt x="130" y="2060"/>
                </a:cubicBezTo>
                <a:lnTo>
                  <a:pt x="455" y="2115"/>
                </a:lnTo>
                <a:cubicBezTo>
                  <a:pt x="455" y="2115"/>
                  <a:pt x="464" y="2125"/>
                  <a:pt x="464" y="2125"/>
                </a:cubicBezTo>
                <a:cubicBezTo>
                  <a:pt x="483" y="2254"/>
                  <a:pt x="511" y="2384"/>
                  <a:pt x="557" y="2505"/>
                </a:cubicBezTo>
                <a:cubicBezTo>
                  <a:pt x="557" y="2514"/>
                  <a:pt x="557" y="2514"/>
                  <a:pt x="548" y="2523"/>
                </a:cubicBezTo>
                <a:lnTo>
                  <a:pt x="279" y="2718"/>
                </a:lnTo>
                <a:cubicBezTo>
                  <a:pt x="251" y="2737"/>
                  <a:pt x="232" y="2765"/>
                  <a:pt x="223" y="2802"/>
                </a:cubicBezTo>
                <a:cubicBezTo>
                  <a:pt x="223" y="2839"/>
                  <a:pt x="232" y="2876"/>
                  <a:pt x="251" y="2904"/>
                </a:cubicBezTo>
                <a:lnTo>
                  <a:pt x="548" y="3312"/>
                </a:lnTo>
                <a:cubicBezTo>
                  <a:pt x="566" y="3349"/>
                  <a:pt x="603" y="3368"/>
                  <a:pt x="640" y="3368"/>
                </a:cubicBezTo>
                <a:cubicBezTo>
                  <a:pt x="648" y="3370"/>
                  <a:pt x="656" y="3371"/>
                  <a:pt x="665" y="3371"/>
                </a:cubicBezTo>
                <a:cubicBezTo>
                  <a:pt x="688" y="3371"/>
                  <a:pt x="713" y="3363"/>
                  <a:pt x="733" y="3349"/>
                </a:cubicBezTo>
                <a:lnTo>
                  <a:pt x="1002" y="3154"/>
                </a:lnTo>
                <a:cubicBezTo>
                  <a:pt x="1007" y="3150"/>
                  <a:pt x="1012" y="3147"/>
                  <a:pt x="1015" y="3147"/>
                </a:cubicBezTo>
                <a:cubicBezTo>
                  <a:pt x="1019" y="3147"/>
                  <a:pt x="1021" y="3150"/>
                  <a:pt x="1021" y="3154"/>
                </a:cubicBezTo>
                <a:cubicBezTo>
                  <a:pt x="1123" y="3238"/>
                  <a:pt x="1234" y="3303"/>
                  <a:pt x="1355" y="3358"/>
                </a:cubicBezTo>
                <a:cubicBezTo>
                  <a:pt x="1355" y="3358"/>
                  <a:pt x="1364" y="3368"/>
                  <a:pt x="1364" y="3377"/>
                </a:cubicBezTo>
                <a:lnTo>
                  <a:pt x="1308" y="3702"/>
                </a:lnTo>
                <a:cubicBezTo>
                  <a:pt x="1299" y="3776"/>
                  <a:pt x="1346" y="3841"/>
                  <a:pt x="1420" y="3850"/>
                </a:cubicBezTo>
                <a:lnTo>
                  <a:pt x="1921" y="3934"/>
                </a:lnTo>
                <a:lnTo>
                  <a:pt x="1949" y="3934"/>
                </a:lnTo>
                <a:cubicBezTo>
                  <a:pt x="1976" y="3934"/>
                  <a:pt x="2004" y="3924"/>
                  <a:pt x="2023" y="3906"/>
                </a:cubicBezTo>
                <a:cubicBezTo>
                  <a:pt x="2051" y="3887"/>
                  <a:pt x="2069" y="3859"/>
                  <a:pt x="2078" y="3822"/>
                </a:cubicBezTo>
                <a:lnTo>
                  <a:pt x="2125" y="3498"/>
                </a:lnTo>
                <a:cubicBezTo>
                  <a:pt x="2134" y="3488"/>
                  <a:pt x="2134" y="3479"/>
                  <a:pt x="2143" y="3479"/>
                </a:cubicBezTo>
                <a:cubicBezTo>
                  <a:pt x="2273" y="3470"/>
                  <a:pt x="2394" y="3442"/>
                  <a:pt x="2514" y="3395"/>
                </a:cubicBezTo>
                <a:cubicBezTo>
                  <a:pt x="2517" y="3392"/>
                  <a:pt x="2521" y="3391"/>
                  <a:pt x="2523" y="3391"/>
                </a:cubicBezTo>
                <a:cubicBezTo>
                  <a:pt x="2529" y="3391"/>
                  <a:pt x="2533" y="3395"/>
                  <a:pt x="2533" y="3395"/>
                </a:cubicBezTo>
                <a:lnTo>
                  <a:pt x="2728" y="3664"/>
                </a:lnTo>
                <a:cubicBezTo>
                  <a:pt x="2755" y="3702"/>
                  <a:pt x="2794" y="3721"/>
                  <a:pt x="2834" y="3721"/>
                </a:cubicBezTo>
                <a:cubicBezTo>
                  <a:pt x="2862" y="3721"/>
                  <a:pt x="2890" y="3712"/>
                  <a:pt x="2913" y="3692"/>
                </a:cubicBezTo>
                <a:lnTo>
                  <a:pt x="3331" y="3395"/>
                </a:lnTo>
                <a:cubicBezTo>
                  <a:pt x="3386" y="3358"/>
                  <a:pt x="3405" y="3266"/>
                  <a:pt x="3359" y="3210"/>
                </a:cubicBezTo>
                <a:lnTo>
                  <a:pt x="3164" y="2941"/>
                </a:lnTo>
                <a:cubicBezTo>
                  <a:pt x="3164" y="2941"/>
                  <a:pt x="3164" y="2932"/>
                  <a:pt x="3164" y="2922"/>
                </a:cubicBezTo>
                <a:cubicBezTo>
                  <a:pt x="3247" y="2820"/>
                  <a:pt x="3312" y="2709"/>
                  <a:pt x="3368" y="2598"/>
                </a:cubicBezTo>
                <a:cubicBezTo>
                  <a:pt x="3368" y="2588"/>
                  <a:pt x="3377" y="2588"/>
                  <a:pt x="3386" y="2588"/>
                </a:cubicBezTo>
                <a:lnTo>
                  <a:pt x="3711" y="2635"/>
                </a:lnTo>
                <a:cubicBezTo>
                  <a:pt x="3721" y="2637"/>
                  <a:pt x="3730" y="2638"/>
                  <a:pt x="3740" y="2638"/>
                </a:cubicBezTo>
                <a:cubicBezTo>
                  <a:pt x="3802" y="2638"/>
                  <a:pt x="3853" y="2588"/>
                  <a:pt x="3869" y="2523"/>
                </a:cubicBezTo>
                <a:lnTo>
                  <a:pt x="3943" y="2023"/>
                </a:lnTo>
                <a:cubicBezTo>
                  <a:pt x="3952" y="1948"/>
                  <a:pt x="3906" y="1883"/>
                  <a:pt x="3832" y="1874"/>
                </a:cubicBezTo>
                <a:lnTo>
                  <a:pt x="3507" y="1818"/>
                </a:lnTo>
                <a:cubicBezTo>
                  <a:pt x="3498" y="1818"/>
                  <a:pt x="3498" y="1809"/>
                  <a:pt x="3498" y="1800"/>
                </a:cubicBezTo>
                <a:cubicBezTo>
                  <a:pt x="3479" y="1679"/>
                  <a:pt x="3451" y="1549"/>
                  <a:pt x="3405" y="1429"/>
                </a:cubicBezTo>
                <a:cubicBezTo>
                  <a:pt x="3405" y="1420"/>
                  <a:pt x="3405" y="1410"/>
                  <a:pt x="3414" y="1410"/>
                </a:cubicBezTo>
                <a:lnTo>
                  <a:pt x="3674" y="1215"/>
                </a:lnTo>
                <a:cubicBezTo>
                  <a:pt x="3711" y="1197"/>
                  <a:pt x="3730" y="1169"/>
                  <a:pt x="3730" y="1132"/>
                </a:cubicBezTo>
                <a:cubicBezTo>
                  <a:pt x="3739" y="1095"/>
                  <a:pt x="3730" y="1058"/>
                  <a:pt x="3711" y="1030"/>
                </a:cubicBezTo>
                <a:lnTo>
                  <a:pt x="3405" y="622"/>
                </a:lnTo>
                <a:cubicBezTo>
                  <a:pt x="3382" y="582"/>
                  <a:pt x="3342" y="563"/>
                  <a:pt x="3299" y="563"/>
                </a:cubicBezTo>
                <a:cubicBezTo>
                  <a:pt x="3272" y="563"/>
                  <a:pt x="3244" y="570"/>
                  <a:pt x="3219" y="585"/>
                </a:cubicBezTo>
                <a:lnTo>
                  <a:pt x="2950" y="779"/>
                </a:lnTo>
                <a:cubicBezTo>
                  <a:pt x="2950" y="784"/>
                  <a:pt x="2948" y="786"/>
                  <a:pt x="2945" y="786"/>
                </a:cubicBezTo>
                <a:cubicBezTo>
                  <a:pt x="2941" y="786"/>
                  <a:pt x="2936" y="784"/>
                  <a:pt x="2932" y="779"/>
                </a:cubicBezTo>
                <a:cubicBezTo>
                  <a:pt x="2839" y="696"/>
                  <a:pt x="2728" y="631"/>
                  <a:pt x="2607" y="575"/>
                </a:cubicBezTo>
                <a:cubicBezTo>
                  <a:pt x="2598" y="575"/>
                  <a:pt x="2598" y="566"/>
                  <a:pt x="2598" y="557"/>
                </a:cubicBezTo>
                <a:lnTo>
                  <a:pt x="2654" y="232"/>
                </a:lnTo>
                <a:cubicBezTo>
                  <a:pt x="2654" y="195"/>
                  <a:pt x="2644" y="167"/>
                  <a:pt x="2626" y="139"/>
                </a:cubicBezTo>
                <a:cubicBezTo>
                  <a:pt x="2607" y="102"/>
                  <a:pt x="2570" y="84"/>
                  <a:pt x="2542" y="84"/>
                </a:cubicBezTo>
                <a:lnTo>
                  <a:pt x="20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43">
            <a:extLst>
              <a:ext uri="{FF2B5EF4-FFF2-40B4-BE49-F238E27FC236}">
                <a16:creationId xmlns:a16="http://schemas.microsoft.com/office/drawing/2014/main" id="{0915F654-5DA0-A210-8457-1C8CF1A43DC4}"/>
              </a:ext>
            </a:extLst>
          </p:cNvPr>
          <p:cNvSpPr/>
          <p:nvPr/>
        </p:nvSpPr>
        <p:spPr>
          <a:xfrm>
            <a:off x="1140714" y="2349187"/>
            <a:ext cx="8658" cy="705651"/>
          </a:xfrm>
          <a:custGeom>
            <a:avLst/>
            <a:gdLst/>
            <a:ahLst/>
            <a:cxnLst/>
            <a:rect l="l" t="t" r="r" b="b"/>
            <a:pathLst>
              <a:path w="121" h="9862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lnTo>
                  <a:pt x="0" y="520"/>
                </a:lnTo>
                <a:cubicBezTo>
                  <a:pt x="0" y="557"/>
                  <a:pt x="28" y="585"/>
                  <a:pt x="56" y="585"/>
                </a:cubicBezTo>
                <a:cubicBezTo>
                  <a:pt x="93" y="585"/>
                  <a:pt x="121" y="557"/>
                  <a:pt x="121" y="520"/>
                </a:cubicBezTo>
                <a:lnTo>
                  <a:pt x="121" y="56"/>
                </a:lnTo>
                <a:cubicBezTo>
                  <a:pt x="121" y="28"/>
                  <a:pt x="93" y="0"/>
                  <a:pt x="56" y="0"/>
                </a:cubicBezTo>
                <a:close/>
                <a:moveTo>
                  <a:pt x="56" y="928"/>
                </a:moveTo>
                <a:cubicBezTo>
                  <a:pt x="28" y="928"/>
                  <a:pt x="0" y="956"/>
                  <a:pt x="0" y="984"/>
                </a:cubicBezTo>
                <a:lnTo>
                  <a:pt x="0" y="1447"/>
                </a:lnTo>
                <a:cubicBezTo>
                  <a:pt x="0" y="1484"/>
                  <a:pt x="28" y="1512"/>
                  <a:pt x="56" y="1512"/>
                </a:cubicBezTo>
                <a:cubicBezTo>
                  <a:pt x="93" y="1512"/>
                  <a:pt x="121" y="1484"/>
                  <a:pt x="121" y="1447"/>
                </a:cubicBezTo>
                <a:lnTo>
                  <a:pt x="121" y="984"/>
                </a:lnTo>
                <a:cubicBezTo>
                  <a:pt x="121" y="956"/>
                  <a:pt x="93" y="928"/>
                  <a:pt x="56" y="928"/>
                </a:cubicBezTo>
                <a:close/>
                <a:moveTo>
                  <a:pt x="56" y="1856"/>
                </a:moveTo>
                <a:cubicBezTo>
                  <a:pt x="28" y="1856"/>
                  <a:pt x="0" y="1883"/>
                  <a:pt x="0" y="1911"/>
                </a:cubicBezTo>
                <a:lnTo>
                  <a:pt x="0" y="2375"/>
                </a:lnTo>
                <a:cubicBezTo>
                  <a:pt x="0" y="2412"/>
                  <a:pt x="28" y="2440"/>
                  <a:pt x="56" y="2440"/>
                </a:cubicBezTo>
                <a:cubicBezTo>
                  <a:pt x="93" y="2440"/>
                  <a:pt x="121" y="2412"/>
                  <a:pt x="121" y="2375"/>
                </a:cubicBezTo>
                <a:lnTo>
                  <a:pt x="121" y="1911"/>
                </a:lnTo>
                <a:cubicBezTo>
                  <a:pt x="121" y="1883"/>
                  <a:pt x="93" y="1856"/>
                  <a:pt x="56" y="1856"/>
                </a:cubicBezTo>
                <a:close/>
                <a:moveTo>
                  <a:pt x="56" y="2783"/>
                </a:moveTo>
                <a:cubicBezTo>
                  <a:pt x="28" y="2783"/>
                  <a:pt x="0" y="2811"/>
                  <a:pt x="0" y="2839"/>
                </a:cubicBezTo>
                <a:lnTo>
                  <a:pt x="0" y="3303"/>
                </a:lnTo>
                <a:cubicBezTo>
                  <a:pt x="0" y="3340"/>
                  <a:pt x="28" y="3368"/>
                  <a:pt x="56" y="3368"/>
                </a:cubicBezTo>
                <a:cubicBezTo>
                  <a:pt x="93" y="3368"/>
                  <a:pt x="121" y="3340"/>
                  <a:pt x="121" y="3303"/>
                </a:cubicBezTo>
                <a:lnTo>
                  <a:pt x="121" y="2839"/>
                </a:lnTo>
                <a:cubicBezTo>
                  <a:pt x="121" y="2811"/>
                  <a:pt x="93" y="2783"/>
                  <a:pt x="56" y="2783"/>
                </a:cubicBezTo>
                <a:close/>
                <a:moveTo>
                  <a:pt x="56" y="3711"/>
                </a:moveTo>
                <a:cubicBezTo>
                  <a:pt x="28" y="3711"/>
                  <a:pt x="0" y="3739"/>
                  <a:pt x="0" y="3767"/>
                </a:cubicBezTo>
                <a:lnTo>
                  <a:pt x="0" y="4230"/>
                </a:lnTo>
                <a:cubicBezTo>
                  <a:pt x="0" y="4267"/>
                  <a:pt x="28" y="4295"/>
                  <a:pt x="56" y="4295"/>
                </a:cubicBezTo>
                <a:cubicBezTo>
                  <a:pt x="93" y="4295"/>
                  <a:pt x="121" y="4267"/>
                  <a:pt x="121" y="4230"/>
                </a:cubicBezTo>
                <a:lnTo>
                  <a:pt x="121" y="3767"/>
                </a:lnTo>
                <a:cubicBezTo>
                  <a:pt x="121" y="3739"/>
                  <a:pt x="93" y="3711"/>
                  <a:pt x="56" y="3711"/>
                </a:cubicBezTo>
                <a:close/>
                <a:moveTo>
                  <a:pt x="56" y="4639"/>
                </a:moveTo>
                <a:cubicBezTo>
                  <a:pt x="28" y="4639"/>
                  <a:pt x="0" y="4666"/>
                  <a:pt x="0" y="4694"/>
                </a:cubicBezTo>
                <a:lnTo>
                  <a:pt x="0" y="5158"/>
                </a:lnTo>
                <a:cubicBezTo>
                  <a:pt x="0" y="5195"/>
                  <a:pt x="28" y="5223"/>
                  <a:pt x="56" y="5223"/>
                </a:cubicBezTo>
                <a:cubicBezTo>
                  <a:pt x="93" y="5223"/>
                  <a:pt x="121" y="5195"/>
                  <a:pt x="121" y="5158"/>
                </a:cubicBezTo>
                <a:lnTo>
                  <a:pt x="121" y="4694"/>
                </a:lnTo>
                <a:cubicBezTo>
                  <a:pt x="121" y="4666"/>
                  <a:pt x="93" y="4639"/>
                  <a:pt x="56" y="4639"/>
                </a:cubicBezTo>
                <a:close/>
                <a:moveTo>
                  <a:pt x="56" y="5566"/>
                </a:moveTo>
                <a:cubicBezTo>
                  <a:pt x="28" y="5566"/>
                  <a:pt x="0" y="5594"/>
                  <a:pt x="0" y="5622"/>
                </a:cubicBezTo>
                <a:lnTo>
                  <a:pt x="0" y="6086"/>
                </a:lnTo>
                <a:cubicBezTo>
                  <a:pt x="0" y="6123"/>
                  <a:pt x="28" y="6151"/>
                  <a:pt x="56" y="6151"/>
                </a:cubicBezTo>
                <a:cubicBezTo>
                  <a:pt x="93" y="6151"/>
                  <a:pt x="121" y="6123"/>
                  <a:pt x="121" y="6086"/>
                </a:cubicBezTo>
                <a:lnTo>
                  <a:pt x="121" y="5622"/>
                </a:lnTo>
                <a:cubicBezTo>
                  <a:pt x="121" y="5594"/>
                  <a:pt x="93" y="5566"/>
                  <a:pt x="56" y="5566"/>
                </a:cubicBezTo>
                <a:close/>
                <a:moveTo>
                  <a:pt x="56" y="6494"/>
                </a:moveTo>
                <a:cubicBezTo>
                  <a:pt x="28" y="6494"/>
                  <a:pt x="0" y="6522"/>
                  <a:pt x="0" y="6549"/>
                </a:cubicBezTo>
                <a:lnTo>
                  <a:pt x="0" y="7013"/>
                </a:lnTo>
                <a:cubicBezTo>
                  <a:pt x="0" y="7050"/>
                  <a:pt x="28" y="7078"/>
                  <a:pt x="56" y="7078"/>
                </a:cubicBezTo>
                <a:cubicBezTo>
                  <a:pt x="93" y="7078"/>
                  <a:pt x="121" y="7050"/>
                  <a:pt x="121" y="7013"/>
                </a:cubicBezTo>
                <a:lnTo>
                  <a:pt x="121" y="6549"/>
                </a:lnTo>
                <a:cubicBezTo>
                  <a:pt x="121" y="6522"/>
                  <a:pt x="93" y="6494"/>
                  <a:pt x="56" y="6494"/>
                </a:cubicBezTo>
                <a:close/>
                <a:moveTo>
                  <a:pt x="56" y="7421"/>
                </a:moveTo>
                <a:cubicBezTo>
                  <a:pt x="28" y="7421"/>
                  <a:pt x="0" y="7449"/>
                  <a:pt x="0" y="7477"/>
                </a:cubicBezTo>
                <a:lnTo>
                  <a:pt x="0" y="7941"/>
                </a:lnTo>
                <a:cubicBezTo>
                  <a:pt x="0" y="7978"/>
                  <a:pt x="28" y="8006"/>
                  <a:pt x="56" y="8006"/>
                </a:cubicBezTo>
                <a:cubicBezTo>
                  <a:pt x="93" y="8006"/>
                  <a:pt x="121" y="7978"/>
                  <a:pt x="121" y="7941"/>
                </a:cubicBezTo>
                <a:lnTo>
                  <a:pt x="121" y="7477"/>
                </a:lnTo>
                <a:cubicBezTo>
                  <a:pt x="121" y="7449"/>
                  <a:pt x="93" y="7421"/>
                  <a:pt x="56" y="7421"/>
                </a:cubicBezTo>
                <a:close/>
                <a:moveTo>
                  <a:pt x="56" y="8349"/>
                </a:moveTo>
                <a:cubicBezTo>
                  <a:pt x="28" y="8349"/>
                  <a:pt x="0" y="8377"/>
                  <a:pt x="0" y="8405"/>
                </a:cubicBezTo>
                <a:lnTo>
                  <a:pt x="0" y="8869"/>
                </a:lnTo>
                <a:cubicBezTo>
                  <a:pt x="0" y="8906"/>
                  <a:pt x="28" y="8934"/>
                  <a:pt x="56" y="8934"/>
                </a:cubicBezTo>
                <a:cubicBezTo>
                  <a:pt x="93" y="8934"/>
                  <a:pt x="121" y="8906"/>
                  <a:pt x="121" y="8869"/>
                </a:cubicBezTo>
                <a:lnTo>
                  <a:pt x="121" y="8405"/>
                </a:lnTo>
                <a:cubicBezTo>
                  <a:pt x="121" y="8377"/>
                  <a:pt x="93" y="8349"/>
                  <a:pt x="56" y="8349"/>
                </a:cubicBezTo>
                <a:close/>
                <a:moveTo>
                  <a:pt x="56" y="9277"/>
                </a:moveTo>
                <a:cubicBezTo>
                  <a:pt x="28" y="9277"/>
                  <a:pt x="0" y="9305"/>
                  <a:pt x="0" y="9332"/>
                </a:cubicBezTo>
                <a:lnTo>
                  <a:pt x="0" y="9796"/>
                </a:lnTo>
                <a:cubicBezTo>
                  <a:pt x="0" y="9833"/>
                  <a:pt x="28" y="9861"/>
                  <a:pt x="56" y="9861"/>
                </a:cubicBezTo>
                <a:cubicBezTo>
                  <a:pt x="93" y="9861"/>
                  <a:pt x="121" y="9833"/>
                  <a:pt x="121" y="9796"/>
                </a:cubicBezTo>
                <a:lnTo>
                  <a:pt x="121" y="9332"/>
                </a:lnTo>
                <a:cubicBezTo>
                  <a:pt x="121" y="9305"/>
                  <a:pt x="93" y="9277"/>
                  <a:pt x="56" y="927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43">
            <a:extLst>
              <a:ext uri="{FF2B5EF4-FFF2-40B4-BE49-F238E27FC236}">
                <a16:creationId xmlns:a16="http://schemas.microsoft.com/office/drawing/2014/main" id="{CAFA559D-DF8B-C021-71F9-43D11B489353}"/>
              </a:ext>
            </a:extLst>
          </p:cNvPr>
          <p:cNvSpPr/>
          <p:nvPr/>
        </p:nvSpPr>
        <p:spPr>
          <a:xfrm>
            <a:off x="1253553" y="1356825"/>
            <a:ext cx="123500" cy="124215"/>
          </a:xfrm>
          <a:custGeom>
            <a:avLst/>
            <a:gdLst/>
            <a:ahLst/>
            <a:cxnLst/>
            <a:rect l="l" t="t" r="r" b="b"/>
            <a:pathLst>
              <a:path w="1726" h="1736" extrusionOk="0">
                <a:moveTo>
                  <a:pt x="863" y="177"/>
                </a:moveTo>
                <a:lnTo>
                  <a:pt x="1095" y="613"/>
                </a:lnTo>
                <a:cubicBezTo>
                  <a:pt x="1104" y="622"/>
                  <a:pt x="1113" y="631"/>
                  <a:pt x="1123" y="631"/>
                </a:cubicBezTo>
                <a:lnTo>
                  <a:pt x="1549" y="873"/>
                </a:lnTo>
                <a:lnTo>
                  <a:pt x="1113" y="1105"/>
                </a:lnTo>
                <a:cubicBezTo>
                  <a:pt x="1104" y="1105"/>
                  <a:pt x="1104" y="1114"/>
                  <a:pt x="1095" y="1123"/>
                </a:cubicBezTo>
                <a:lnTo>
                  <a:pt x="863" y="1550"/>
                </a:lnTo>
                <a:lnTo>
                  <a:pt x="631" y="1123"/>
                </a:lnTo>
                <a:cubicBezTo>
                  <a:pt x="622" y="1114"/>
                  <a:pt x="612" y="1105"/>
                  <a:pt x="603" y="1105"/>
                </a:cubicBezTo>
                <a:lnTo>
                  <a:pt x="176" y="863"/>
                </a:lnTo>
                <a:lnTo>
                  <a:pt x="603" y="631"/>
                </a:lnTo>
                <a:cubicBezTo>
                  <a:pt x="612" y="622"/>
                  <a:pt x="622" y="622"/>
                  <a:pt x="631" y="613"/>
                </a:cubicBezTo>
                <a:lnTo>
                  <a:pt x="863" y="177"/>
                </a:lnTo>
                <a:close/>
                <a:moveTo>
                  <a:pt x="863" y="1"/>
                </a:moveTo>
                <a:cubicBezTo>
                  <a:pt x="844" y="1"/>
                  <a:pt x="826" y="10"/>
                  <a:pt x="816" y="28"/>
                </a:cubicBezTo>
                <a:lnTo>
                  <a:pt x="538" y="539"/>
                </a:lnTo>
                <a:lnTo>
                  <a:pt x="28" y="817"/>
                </a:lnTo>
                <a:cubicBezTo>
                  <a:pt x="9" y="826"/>
                  <a:pt x="0" y="845"/>
                  <a:pt x="0" y="863"/>
                </a:cubicBezTo>
                <a:cubicBezTo>
                  <a:pt x="0" y="882"/>
                  <a:pt x="9" y="910"/>
                  <a:pt x="28" y="919"/>
                </a:cubicBezTo>
                <a:lnTo>
                  <a:pt x="529" y="1197"/>
                </a:lnTo>
                <a:lnTo>
                  <a:pt x="807" y="1698"/>
                </a:lnTo>
                <a:cubicBezTo>
                  <a:pt x="816" y="1717"/>
                  <a:pt x="835" y="1735"/>
                  <a:pt x="863" y="1735"/>
                </a:cubicBezTo>
                <a:cubicBezTo>
                  <a:pt x="881" y="1735"/>
                  <a:pt x="900" y="1717"/>
                  <a:pt x="909" y="1698"/>
                </a:cubicBezTo>
                <a:lnTo>
                  <a:pt x="1188" y="1197"/>
                </a:lnTo>
                <a:lnTo>
                  <a:pt x="1698" y="919"/>
                </a:lnTo>
                <a:cubicBezTo>
                  <a:pt x="1716" y="910"/>
                  <a:pt x="1726" y="891"/>
                  <a:pt x="1726" y="873"/>
                </a:cubicBezTo>
                <a:cubicBezTo>
                  <a:pt x="1726" y="845"/>
                  <a:pt x="1716" y="826"/>
                  <a:pt x="1698" y="817"/>
                </a:cubicBezTo>
                <a:lnTo>
                  <a:pt x="1188" y="539"/>
                </a:lnTo>
                <a:lnTo>
                  <a:pt x="919" y="28"/>
                </a:lnTo>
                <a:cubicBezTo>
                  <a:pt x="909" y="10"/>
                  <a:pt x="881" y="1"/>
                  <a:pt x="8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43">
            <a:extLst>
              <a:ext uri="{FF2B5EF4-FFF2-40B4-BE49-F238E27FC236}">
                <a16:creationId xmlns:a16="http://schemas.microsoft.com/office/drawing/2014/main" id="{BEBCF7FB-0F1C-B84A-C28C-9F3CF30CD7E3}"/>
              </a:ext>
            </a:extLst>
          </p:cNvPr>
          <p:cNvSpPr/>
          <p:nvPr/>
        </p:nvSpPr>
        <p:spPr>
          <a:xfrm>
            <a:off x="1921925" y="3979368"/>
            <a:ext cx="128222" cy="127507"/>
          </a:xfrm>
          <a:custGeom>
            <a:avLst/>
            <a:gdLst/>
            <a:ahLst/>
            <a:cxnLst/>
            <a:rect l="l" t="t" r="r" b="b"/>
            <a:pathLst>
              <a:path w="1792" h="1782" extrusionOk="0">
                <a:moveTo>
                  <a:pt x="901" y="177"/>
                </a:moveTo>
                <a:lnTo>
                  <a:pt x="1142" y="622"/>
                </a:lnTo>
                <a:cubicBezTo>
                  <a:pt x="1151" y="631"/>
                  <a:pt x="1160" y="641"/>
                  <a:pt x="1170" y="650"/>
                </a:cubicBezTo>
                <a:lnTo>
                  <a:pt x="1615" y="891"/>
                </a:lnTo>
                <a:lnTo>
                  <a:pt x="1170" y="1142"/>
                </a:lnTo>
                <a:cubicBezTo>
                  <a:pt x="1160" y="1142"/>
                  <a:pt x="1151" y="1151"/>
                  <a:pt x="1142" y="1160"/>
                </a:cubicBezTo>
                <a:lnTo>
                  <a:pt x="901" y="1605"/>
                </a:lnTo>
                <a:lnTo>
                  <a:pt x="650" y="1160"/>
                </a:lnTo>
                <a:cubicBezTo>
                  <a:pt x="650" y="1151"/>
                  <a:pt x="641" y="1142"/>
                  <a:pt x="632" y="1132"/>
                </a:cubicBezTo>
                <a:lnTo>
                  <a:pt x="186" y="891"/>
                </a:lnTo>
                <a:lnTo>
                  <a:pt x="632" y="650"/>
                </a:lnTo>
                <a:cubicBezTo>
                  <a:pt x="641" y="641"/>
                  <a:pt x="650" y="631"/>
                  <a:pt x="650" y="622"/>
                </a:cubicBezTo>
                <a:lnTo>
                  <a:pt x="901" y="177"/>
                </a:lnTo>
                <a:close/>
                <a:moveTo>
                  <a:pt x="901" y="1"/>
                </a:moveTo>
                <a:cubicBezTo>
                  <a:pt x="882" y="1"/>
                  <a:pt x="854" y="10"/>
                  <a:pt x="845" y="28"/>
                </a:cubicBezTo>
                <a:lnTo>
                  <a:pt x="557" y="557"/>
                </a:lnTo>
                <a:lnTo>
                  <a:pt x="38" y="836"/>
                </a:lnTo>
                <a:cubicBezTo>
                  <a:pt x="19" y="845"/>
                  <a:pt x="1" y="873"/>
                  <a:pt x="1" y="891"/>
                </a:cubicBezTo>
                <a:cubicBezTo>
                  <a:pt x="1" y="910"/>
                  <a:pt x="19" y="928"/>
                  <a:pt x="38" y="938"/>
                </a:cubicBezTo>
                <a:lnTo>
                  <a:pt x="557" y="1225"/>
                </a:lnTo>
                <a:lnTo>
                  <a:pt x="845" y="1754"/>
                </a:lnTo>
                <a:cubicBezTo>
                  <a:pt x="854" y="1772"/>
                  <a:pt x="873" y="1782"/>
                  <a:pt x="891" y="1782"/>
                </a:cubicBezTo>
                <a:cubicBezTo>
                  <a:pt x="919" y="1782"/>
                  <a:pt x="938" y="1772"/>
                  <a:pt x="947" y="1754"/>
                </a:cubicBezTo>
                <a:lnTo>
                  <a:pt x="1235" y="1234"/>
                </a:lnTo>
                <a:lnTo>
                  <a:pt x="1763" y="947"/>
                </a:lnTo>
                <a:cubicBezTo>
                  <a:pt x="1773" y="938"/>
                  <a:pt x="1791" y="919"/>
                  <a:pt x="1791" y="891"/>
                </a:cubicBezTo>
                <a:cubicBezTo>
                  <a:pt x="1791" y="873"/>
                  <a:pt x="1782" y="854"/>
                  <a:pt x="1763" y="845"/>
                </a:cubicBezTo>
                <a:lnTo>
                  <a:pt x="1235" y="557"/>
                </a:lnTo>
                <a:lnTo>
                  <a:pt x="947" y="28"/>
                </a:lnTo>
                <a:cubicBezTo>
                  <a:pt x="938" y="10"/>
                  <a:pt x="919" y="1"/>
                  <a:pt x="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43">
            <a:extLst>
              <a:ext uri="{FF2B5EF4-FFF2-40B4-BE49-F238E27FC236}">
                <a16:creationId xmlns:a16="http://schemas.microsoft.com/office/drawing/2014/main" id="{25974AB8-9EFD-9881-D5C1-179BBB1C16B0}"/>
              </a:ext>
            </a:extLst>
          </p:cNvPr>
          <p:cNvSpPr/>
          <p:nvPr/>
        </p:nvSpPr>
        <p:spPr>
          <a:xfrm>
            <a:off x="2449624" y="1218085"/>
            <a:ext cx="8085" cy="47225"/>
          </a:xfrm>
          <a:custGeom>
            <a:avLst/>
            <a:gdLst/>
            <a:ahLst/>
            <a:cxnLst/>
            <a:rect l="l" t="t" r="r" b="b"/>
            <a:pathLst>
              <a:path w="113" h="660" extrusionOk="0">
                <a:moveTo>
                  <a:pt x="56" y="1"/>
                </a:moveTo>
                <a:cubicBezTo>
                  <a:pt x="29" y="1"/>
                  <a:pt x="1" y="29"/>
                  <a:pt x="1" y="56"/>
                </a:cubicBezTo>
                <a:lnTo>
                  <a:pt x="1" y="604"/>
                </a:lnTo>
                <a:cubicBezTo>
                  <a:pt x="1" y="632"/>
                  <a:pt x="29" y="659"/>
                  <a:pt x="56" y="659"/>
                </a:cubicBezTo>
                <a:cubicBezTo>
                  <a:pt x="93" y="659"/>
                  <a:pt x="112" y="632"/>
                  <a:pt x="112" y="604"/>
                </a:cubicBezTo>
                <a:lnTo>
                  <a:pt x="112" y="56"/>
                </a:lnTo>
                <a:cubicBezTo>
                  <a:pt x="112" y="29"/>
                  <a:pt x="93" y="1"/>
                  <a:pt x="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43">
            <a:extLst>
              <a:ext uri="{FF2B5EF4-FFF2-40B4-BE49-F238E27FC236}">
                <a16:creationId xmlns:a16="http://schemas.microsoft.com/office/drawing/2014/main" id="{8BA04CCF-85EE-6366-390D-260302113226}"/>
              </a:ext>
            </a:extLst>
          </p:cNvPr>
          <p:cNvSpPr/>
          <p:nvPr/>
        </p:nvSpPr>
        <p:spPr>
          <a:xfrm>
            <a:off x="2449624" y="1317686"/>
            <a:ext cx="8085" cy="47153"/>
          </a:xfrm>
          <a:custGeom>
            <a:avLst/>
            <a:gdLst/>
            <a:ahLst/>
            <a:cxnLst/>
            <a:rect l="l" t="t" r="r" b="b"/>
            <a:pathLst>
              <a:path w="113" h="659" extrusionOk="0">
                <a:moveTo>
                  <a:pt x="56" y="0"/>
                </a:moveTo>
                <a:cubicBezTo>
                  <a:pt x="29" y="0"/>
                  <a:pt x="1" y="28"/>
                  <a:pt x="1" y="56"/>
                </a:cubicBezTo>
                <a:lnTo>
                  <a:pt x="1" y="603"/>
                </a:lnTo>
                <a:cubicBezTo>
                  <a:pt x="1" y="631"/>
                  <a:pt x="29" y="659"/>
                  <a:pt x="56" y="659"/>
                </a:cubicBezTo>
                <a:cubicBezTo>
                  <a:pt x="93" y="659"/>
                  <a:pt x="112" y="631"/>
                  <a:pt x="112" y="603"/>
                </a:cubicBezTo>
                <a:lnTo>
                  <a:pt x="112" y="56"/>
                </a:lnTo>
                <a:cubicBezTo>
                  <a:pt x="112" y="28"/>
                  <a:pt x="93" y="0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3">
            <a:extLst>
              <a:ext uri="{FF2B5EF4-FFF2-40B4-BE49-F238E27FC236}">
                <a16:creationId xmlns:a16="http://schemas.microsoft.com/office/drawing/2014/main" id="{A384A5F0-E17B-EC68-33A2-028232CB5613}"/>
              </a:ext>
            </a:extLst>
          </p:cNvPr>
          <p:cNvSpPr/>
          <p:nvPr/>
        </p:nvSpPr>
        <p:spPr>
          <a:xfrm>
            <a:off x="2480177" y="1287133"/>
            <a:ext cx="47225" cy="8729"/>
          </a:xfrm>
          <a:custGeom>
            <a:avLst/>
            <a:gdLst/>
            <a:ahLst/>
            <a:cxnLst/>
            <a:rect l="l" t="t" r="r" b="b"/>
            <a:pathLst>
              <a:path w="660" h="122" extrusionOk="0">
                <a:moveTo>
                  <a:pt x="56" y="1"/>
                </a:moveTo>
                <a:cubicBezTo>
                  <a:pt x="19" y="1"/>
                  <a:pt x="0" y="28"/>
                  <a:pt x="0" y="65"/>
                </a:cubicBezTo>
                <a:cubicBezTo>
                  <a:pt x="0" y="93"/>
                  <a:pt x="19" y="121"/>
                  <a:pt x="56" y="121"/>
                </a:cubicBezTo>
                <a:lnTo>
                  <a:pt x="594" y="121"/>
                </a:lnTo>
                <a:cubicBezTo>
                  <a:pt x="631" y="121"/>
                  <a:pt x="659" y="93"/>
                  <a:pt x="659" y="65"/>
                </a:cubicBezTo>
                <a:cubicBezTo>
                  <a:pt x="659" y="28"/>
                  <a:pt x="631" y="1"/>
                  <a:pt x="5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43">
            <a:extLst>
              <a:ext uri="{FF2B5EF4-FFF2-40B4-BE49-F238E27FC236}">
                <a16:creationId xmlns:a16="http://schemas.microsoft.com/office/drawing/2014/main" id="{87326001-1C67-A4A3-48F0-F3B0E73CD649}"/>
              </a:ext>
            </a:extLst>
          </p:cNvPr>
          <p:cNvSpPr/>
          <p:nvPr/>
        </p:nvSpPr>
        <p:spPr>
          <a:xfrm>
            <a:off x="2380576" y="1287133"/>
            <a:ext cx="47225" cy="8729"/>
          </a:xfrm>
          <a:custGeom>
            <a:avLst/>
            <a:gdLst/>
            <a:ahLst/>
            <a:cxnLst/>
            <a:rect l="l" t="t" r="r" b="b"/>
            <a:pathLst>
              <a:path w="660" h="122" extrusionOk="0">
                <a:moveTo>
                  <a:pt x="57" y="1"/>
                </a:moveTo>
                <a:cubicBezTo>
                  <a:pt x="20" y="1"/>
                  <a:pt x="1" y="28"/>
                  <a:pt x="1" y="65"/>
                </a:cubicBezTo>
                <a:cubicBezTo>
                  <a:pt x="1" y="93"/>
                  <a:pt x="20" y="121"/>
                  <a:pt x="57" y="121"/>
                </a:cubicBezTo>
                <a:lnTo>
                  <a:pt x="595" y="121"/>
                </a:lnTo>
                <a:cubicBezTo>
                  <a:pt x="632" y="121"/>
                  <a:pt x="660" y="93"/>
                  <a:pt x="660" y="65"/>
                </a:cubicBezTo>
                <a:cubicBezTo>
                  <a:pt x="660" y="28"/>
                  <a:pt x="632" y="1"/>
                  <a:pt x="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43">
            <a:extLst>
              <a:ext uri="{FF2B5EF4-FFF2-40B4-BE49-F238E27FC236}">
                <a16:creationId xmlns:a16="http://schemas.microsoft.com/office/drawing/2014/main" id="{2B2B3A28-161F-7A6B-9806-FA5E2E544E24}"/>
              </a:ext>
            </a:extLst>
          </p:cNvPr>
          <p:cNvSpPr/>
          <p:nvPr/>
        </p:nvSpPr>
        <p:spPr>
          <a:xfrm>
            <a:off x="2404475" y="1313035"/>
            <a:ext cx="27977" cy="27262"/>
          </a:xfrm>
          <a:custGeom>
            <a:avLst/>
            <a:gdLst/>
            <a:ahLst/>
            <a:cxnLst/>
            <a:rect l="l" t="t" r="r" b="b"/>
            <a:pathLst>
              <a:path w="391" h="381" extrusionOk="0">
                <a:moveTo>
                  <a:pt x="1" y="381"/>
                </a:moveTo>
                <a:lnTo>
                  <a:pt x="39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43">
            <a:extLst>
              <a:ext uri="{FF2B5EF4-FFF2-40B4-BE49-F238E27FC236}">
                <a16:creationId xmlns:a16="http://schemas.microsoft.com/office/drawing/2014/main" id="{9D043350-53CF-36EB-E88E-3EFB88CEDCF1}"/>
              </a:ext>
            </a:extLst>
          </p:cNvPr>
          <p:cNvSpPr/>
          <p:nvPr/>
        </p:nvSpPr>
        <p:spPr>
          <a:xfrm>
            <a:off x="2400539" y="1308742"/>
            <a:ext cx="36563" cy="35562"/>
          </a:xfrm>
          <a:custGeom>
            <a:avLst/>
            <a:gdLst/>
            <a:ahLst/>
            <a:cxnLst/>
            <a:rect l="l" t="t" r="r" b="b"/>
            <a:pathLst>
              <a:path w="511" h="497" extrusionOk="0">
                <a:moveTo>
                  <a:pt x="444" y="0"/>
                </a:moveTo>
                <a:cubicBezTo>
                  <a:pt x="429" y="0"/>
                  <a:pt x="413" y="5"/>
                  <a:pt x="399" y="14"/>
                </a:cubicBezTo>
                <a:lnTo>
                  <a:pt x="19" y="404"/>
                </a:lnTo>
                <a:cubicBezTo>
                  <a:pt x="0" y="422"/>
                  <a:pt x="0" y="459"/>
                  <a:pt x="19" y="487"/>
                </a:cubicBezTo>
                <a:cubicBezTo>
                  <a:pt x="28" y="496"/>
                  <a:pt x="47" y="496"/>
                  <a:pt x="56" y="496"/>
                </a:cubicBezTo>
                <a:cubicBezTo>
                  <a:pt x="74" y="496"/>
                  <a:pt x="93" y="496"/>
                  <a:pt x="102" y="487"/>
                </a:cubicBezTo>
                <a:lnTo>
                  <a:pt x="483" y="97"/>
                </a:lnTo>
                <a:cubicBezTo>
                  <a:pt x="510" y="79"/>
                  <a:pt x="510" y="42"/>
                  <a:pt x="483" y="14"/>
                </a:cubicBezTo>
                <a:cubicBezTo>
                  <a:pt x="473" y="5"/>
                  <a:pt x="459" y="0"/>
                  <a:pt x="4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43">
            <a:extLst>
              <a:ext uri="{FF2B5EF4-FFF2-40B4-BE49-F238E27FC236}">
                <a16:creationId xmlns:a16="http://schemas.microsoft.com/office/drawing/2014/main" id="{6993EFFF-3284-3C28-4DE5-836C6CC4640B}"/>
              </a:ext>
            </a:extLst>
          </p:cNvPr>
          <p:cNvSpPr/>
          <p:nvPr/>
        </p:nvSpPr>
        <p:spPr>
          <a:xfrm>
            <a:off x="2474882" y="1242699"/>
            <a:ext cx="27905" cy="27262"/>
          </a:xfrm>
          <a:custGeom>
            <a:avLst/>
            <a:gdLst/>
            <a:ahLst/>
            <a:cxnLst/>
            <a:rect l="l" t="t" r="r" b="b"/>
            <a:pathLst>
              <a:path w="390" h="381" extrusionOk="0">
                <a:moveTo>
                  <a:pt x="0" y="380"/>
                </a:moveTo>
                <a:lnTo>
                  <a:pt x="39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43">
            <a:extLst>
              <a:ext uri="{FF2B5EF4-FFF2-40B4-BE49-F238E27FC236}">
                <a16:creationId xmlns:a16="http://schemas.microsoft.com/office/drawing/2014/main" id="{420F08B2-3498-19C6-F52C-7E37DFDA2C46}"/>
              </a:ext>
            </a:extLst>
          </p:cNvPr>
          <p:cNvSpPr/>
          <p:nvPr/>
        </p:nvSpPr>
        <p:spPr>
          <a:xfrm>
            <a:off x="2470875" y="1238334"/>
            <a:ext cx="36563" cy="35633"/>
          </a:xfrm>
          <a:custGeom>
            <a:avLst/>
            <a:gdLst/>
            <a:ahLst/>
            <a:cxnLst/>
            <a:rect l="l" t="t" r="r" b="b"/>
            <a:pathLst>
              <a:path w="511" h="498" extrusionOk="0">
                <a:moveTo>
                  <a:pt x="445" y="1"/>
                </a:moveTo>
                <a:cubicBezTo>
                  <a:pt x="430" y="1"/>
                  <a:pt x="413" y="5"/>
                  <a:pt x="399" y="15"/>
                </a:cubicBezTo>
                <a:lnTo>
                  <a:pt x="19" y="404"/>
                </a:lnTo>
                <a:cubicBezTo>
                  <a:pt x="1" y="423"/>
                  <a:pt x="1" y="460"/>
                  <a:pt x="19" y="478"/>
                </a:cubicBezTo>
                <a:cubicBezTo>
                  <a:pt x="28" y="497"/>
                  <a:pt x="47" y="497"/>
                  <a:pt x="56" y="497"/>
                </a:cubicBezTo>
                <a:cubicBezTo>
                  <a:pt x="75" y="497"/>
                  <a:pt x="93" y="497"/>
                  <a:pt x="103" y="478"/>
                </a:cubicBezTo>
                <a:lnTo>
                  <a:pt x="483" y="98"/>
                </a:lnTo>
                <a:cubicBezTo>
                  <a:pt x="511" y="80"/>
                  <a:pt x="511" y="42"/>
                  <a:pt x="483" y="15"/>
                </a:cubicBezTo>
                <a:cubicBezTo>
                  <a:pt x="474" y="5"/>
                  <a:pt x="460" y="1"/>
                  <a:pt x="4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43">
            <a:extLst>
              <a:ext uri="{FF2B5EF4-FFF2-40B4-BE49-F238E27FC236}">
                <a16:creationId xmlns:a16="http://schemas.microsoft.com/office/drawing/2014/main" id="{75313F50-6E3D-F1CA-11CB-02D7F9770D52}"/>
              </a:ext>
            </a:extLst>
          </p:cNvPr>
          <p:cNvSpPr/>
          <p:nvPr/>
        </p:nvSpPr>
        <p:spPr>
          <a:xfrm>
            <a:off x="2404475" y="1242699"/>
            <a:ext cx="27977" cy="27262"/>
          </a:xfrm>
          <a:custGeom>
            <a:avLst/>
            <a:gdLst/>
            <a:ahLst/>
            <a:cxnLst/>
            <a:rect l="l" t="t" r="r" b="b"/>
            <a:pathLst>
              <a:path w="391" h="381" extrusionOk="0">
                <a:moveTo>
                  <a:pt x="1" y="0"/>
                </a:moveTo>
                <a:lnTo>
                  <a:pt x="391" y="38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43">
            <a:extLst>
              <a:ext uri="{FF2B5EF4-FFF2-40B4-BE49-F238E27FC236}">
                <a16:creationId xmlns:a16="http://schemas.microsoft.com/office/drawing/2014/main" id="{5D660D8C-11B4-E4B0-6B27-2D7790B10A3D}"/>
              </a:ext>
            </a:extLst>
          </p:cNvPr>
          <p:cNvSpPr/>
          <p:nvPr/>
        </p:nvSpPr>
        <p:spPr>
          <a:xfrm>
            <a:off x="2400539" y="1238334"/>
            <a:ext cx="36563" cy="35633"/>
          </a:xfrm>
          <a:custGeom>
            <a:avLst/>
            <a:gdLst/>
            <a:ahLst/>
            <a:cxnLst/>
            <a:rect l="l" t="t" r="r" b="b"/>
            <a:pathLst>
              <a:path w="511" h="498" extrusionOk="0">
                <a:moveTo>
                  <a:pt x="57" y="1"/>
                </a:moveTo>
                <a:cubicBezTo>
                  <a:pt x="42" y="1"/>
                  <a:pt x="28" y="5"/>
                  <a:pt x="19" y="15"/>
                </a:cubicBezTo>
                <a:cubicBezTo>
                  <a:pt x="0" y="42"/>
                  <a:pt x="0" y="80"/>
                  <a:pt x="19" y="98"/>
                </a:cubicBezTo>
                <a:lnTo>
                  <a:pt x="399" y="478"/>
                </a:lnTo>
                <a:cubicBezTo>
                  <a:pt x="408" y="497"/>
                  <a:pt x="427" y="497"/>
                  <a:pt x="446" y="497"/>
                </a:cubicBezTo>
                <a:cubicBezTo>
                  <a:pt x="455" y="497"/>
                  <a:pt x="473" y="497"/>
                  <a:pt x="483" y="478"/>
                </a:cubicBezTo>
                <a:cubicBezTo>
                  <a:pt x="510" y="460"/>
                  <a:pt x="510" y="423"/>
                  <a:pt x="483" y="404"/>
                </a:cubicBezTo>
                <a:lnTo>
                  <a:pt x="102" y="15"/>
                </a:lnTo>
                <a:cubicBezTo>
                  <a:pt x="88" y="5"/>
                  <a:pt x="72" y="1"/>
                  <a:pt x="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43">
            <a:extLst>
              <a:ext uri="{FF2B5EF4-FFF2-40B4-BE49-F238E27FC236}">
                <a16:creationId xmlns:a16="http://schemas.microsoft.com/office/drawing/2014/main" id="{007F7D94-068A-97B3-26D7-CD51E2A2D10F}"/>
              </a:ext>
            </a:extLst>
          </p:cNvPr>
          <p:cNvSpPr/>
          <p:nvPr/>
        </p:nvSpPr>
        <p:spPr>
          <a:xfrm>
            <a:off x="2474882" y="1313035"/>
            <a:ext cx="27905" cy="27262"/>
          </a:xfrm>
          <a:custGeom>
            <a:avLst/>
            <a:gdLst/>
            <a:ahLst/>
            <a:cxnLst/>
            <a:rect l="l" t="t" r="r" b="b"/>
            <a:pathLst>
              <a:path w="390" h="381" extrusionOk="0">
                <a:moveTo>
                  <a:pt x="0" y="0"/>
                </a:moveTo>
                <a:lnTo>
                  <a:pt x="390" y="38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43">
            <a:extLst>
              <a:ext uri="{FF2B5EF4-FFF2-40B4-BE49-F238E27FC236}">
                <a16:creationId xmlns:a16="http://schemas.microsoft.com/office/drawing/2014/main" id="{B669DAF6-FBA1-A492-46E0-AB55FD69C94C}"/>
              </a:ext>
            </a:extLst>
          </p:cNvPr>
          <p:cNvSpPr/>
          <p:nvPr/>
        </p:nvSpPr>
        <p:spPr>
          <a:xfrm>
            <a:off x="2470875" y="1308742"/>
            <a:ext cx="36563" cy="35562"/>
          </a:xfrm>
          <a:custGeom>
            <a:avLst/>
            <a:gdLst/>
            <a:ahLst/>
            <a:cxnLst/>
            <a:rect l="l" t="t" r="r" b="b"/>
            <a:pathLst>
              <a:path w="511" h="497" extrusionOk="0">
                <a:moveTo>
                  <a:pt x="61" y="0"/>
                </a:moveTo>
                <a:cubicBezTo>
                  <a:pt x="47" y="0"/>
                  <a:pt x="33" y="5"/>
                  <a:pt x="19" y="14"/>
                </a:cubicBezTo>
                <a:cubicBezTo>
                  <a:pt x="1" y="42"/>
                  <a:pt x="1" y="79"/>
                  <a:pt x="19" y="97"/>
                </a:cubicBezTo>
                <a:lnTo>
                  <a:pt x="399" y="487"/>
                </a:lnTo>
                <a:cubicBezTo>
                  <a:pt x="418" y="496"/>
                  <a:pt x="427" y="496"/>
                  <a:pt x="446" y="496"/>
                </a:cubicBezTo>
                <a:cubicBezTo>
                  <a:pt x="455" y="496"/>
                  <a:pt x="474" y="496"/>
                  <a:pt x="483" y="487"/>
                </a:cubicBezTo>
                <a:cubicBezTo>
                  <a:pt x="511" y="459"/>
                  <a:pt x="511" y="422"/>
                  <a:pt x="483" y="404"/>
                </a:cubicBezTo>
                <a:lnTo>
                  <a:pt x="103" y="14"/>
                </a:lnTo>
                <a:cubicBezTo>
                  <a:pt x="89" y="5"/>
                  <a:pt x="75" y="0"/>
                  <a:pt x="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43">
            <a:extLst>
              <a:ext uri="{FF2B5EF4-FFF2-40B4-BE49-F238E27FC236}">
                <a16:creationId xmlns:a16="http://schemas.microsoft.com/office/drawing/2014/main" id="{CDF31CBD-8966-B0CC-FAEE-8019099A4168}"/>
              </a:ext>
            </a:extLst>
          </p:cNvPr>
          <p:cNvSpPr/>
          <p:nvPr/>
        </p:nvSpPr>
        <p:spPr>
          <a:xfrm>
            <a:off x="975428" y="2779289"/>
            <a:ext cx="55811" cy="55811"/>
          </a:xfrm>
          <a:custGeom>
            <a:avLst/>
            <a:gdLst/>
            <a:ahLst/>
            <a:cxnLst/>
            <a:rect l="l" t="t" r="r" b="b"/>
            <a:pathLst>
              <a:path w="780" h="780" extrusionOk="0">
                <a:moveTo>
                  <a:pt x="390" y="112"/>
                </a:moveTo>
                <a:cubicBezTo>
                  <a:pt x="538" y="112"/>
                  <a:pt x="659" y="242"/>
                  <a:pt x="659" y="390"/>
                </a:cubicBezTo>
                <a:cubicBezTo>
                  <a:pt x="659" y="538"/>
                  <a:pt x="538" y="659"/>
                  <a:pt x="390" y="659"/>
                </a:cubicBezTo>
                <a:cubicBezTo>
                  <a:pt x="241" y="659"/>
                  <a:pt x="112" y="538"/>
                  <a:pt x="112" y="390"/>
                </a:cubicBezTo>
                <a:cubicBezTo>
                  <a:pt x="112" y="242"/>
                  <a:pt x="241" y="112"/>
                  <a:pt x="390" y="112"/>
                </a:cubicBezTo>
                <a:close/>
                <a:moveTo>
                  <a:pt x="390" y="0"/>
                </a:moveTo>
                <a:cubicBezTo>
                  <a:pt x="176" y="0"/>
                  <a:pt x="0" y="177"/>
                  <a:pt x="0" y="390"/>
                </a:cubicBezTo>
                <a:cubicBezTo>
                  <a:pt x="0" y="603"/>
                  <a:pt x="176" y="780"/>
                  <a:pt x="390" y="780"/>
                </a:cubicBezTo>
                <a:cubicBezTo>
                  <a:pt x="603" y="780"/>
                  <a:pt x="779" y="603"/>
                  <a:pt x="779" y="390"/>
                </a:cubicBezTo>
                <a:cubicBezTo>
                  <a:pt x="779" y="177"/>
                  <a:pt x="603" y="0"/>
                  <a:pt x="3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43">
            <a:extLst>
              <a:ext uri="{FF2B5EF4-FFF2-40B4-BE49-F238E27FC236}">
                <a16:creationId xmlns:a16="http://schemas.microsoft.com/office/drawing/2014/main" id="{BBC4EBFA-446C-CA51-BE9C-02E5F3132B67}"/>
              </a:ext>
            </a:extLst>
          </p:cNvPr>
          <p:cNvSpPr/>
          <p:nvPr/>
        </p:nvSpPr>
        <p:spPr>
          <a:xfrm>
            <a:off x="843986" y="2208443"/>
            <a:ext cx="35919" cy="36563"/>
          </a:xfrm>
          <a:custGeom>
            <a:avLst/>
            <a:gdLst/>
            <a:ahLst/>
            <a:cxnLst/>
            <a:rect l="l" t="t" r="r" b="b"/>
            <a:pathLst>
              <a:path w="502" h="511" extrusionOk="0">
                <a:moveTo>
                  <a:pt x="251" y="121"/>
                </a:moveTo>
                <a:cubicBezTo>
                  <a:pt x="325" y="121"/>
                  <a:pt x="390" y="177"/>
                  <a:pt x="390" y="260"/>
                </a:cubicBezTo>
                <a:cubicBezTo>
                  <a:pt x="390" y="334"/>
                  <a:pt x="325" y="390"/>
                  <a:pt x="251" y="390"/>
                </a:cubicBezTo>
                <a:cubicBezTo>
                  <a:pt x="177" y="390"/>
                  <a:pt x="121" y="334"/>
                  <a:pt x="121" y="260"/>
                </a:cubicBezTo>
                <a:cubicBezTo>
                  <a:pt x="121" y="177"/>
                  <a:pt x="177" y="121"/>
                  <a:pt x="251" y="121"/>
                </a:cubicBezTo>
                <a:close/>
                <a:moveTo>
                  <a:pt x="251" y="1"/>
                </a:moveTo>
                <a:cubicBezTo>
                  <a:pt x="112" y="1"/>
                  <a:pt x="0" y="112"/>
                  <a:pt x="0" y="251"/>
                </a:cubicBezTo>
                <a:cubicBezTo>
                  <a:pt x="0" y="390"/>
                  <a:pt x="112" y="511"/>
                  <a:pt x="251" y="511"/>
                </a:cubicBezTo>
                <a:cubicBezTo>
                  <a:pt x="390" y="511"/>
                  <a:pt x="501" y="399"/>
                  <a:pt x="501" y="251"/>
                </a:cubicBezTo>
                <a:cubicBezTo>
                  <a:pt x="501" y="112"/>
                  <a:pt x="390" y="1"/>
                  <a:pt x="2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3">
            <a:extLst>
              <a:ext uri="{FF2B5EF4-FFF2-40B4-BE49-F238E27FC236}">
                <a16:creationId xmlns:a16="http://schemas.microsoft.com/office/drawing/2014/main" id="{893D00EB-3AA0-7C0B-D4CF-80F91280B662}"/>
              </a:ext>
            </a:extLst>
          </p:cNvPr>
          <p:cNvSpPr/>
          <p:nvPr/>
        </p:nvSpPr>
        <p:spPr>
          <a:xfrm>
            <a:off x="2986626" y="1198193"/>
            <a:ext cx="35919" cy="35919"/>
          </a:xfrm>
          <a:custGeom>
            <a:avLst/>
            <a:gdLst/>
            <a:ahLst/>
            <a:cxnLst/>
            <a:rect l="l" t="t" r="r" b="b"/>
            <a:pathLst>
              <a:path w="502" h="502" extrusionOk="0">
                <a:moveTo>
                  <a:pt x="251" y="121"/>
                </a:moveTo>
                <a:cubicBezTo>
                  <a:pt x="325" y="121"/>
                  <a:pt x="381" y="177"/>
                  <a:pt x="381" y="251"/>
                </a:cubicBezTo>
                <a:cubicBezTo>
                  <a:pt x="381" y="325"/>
                  <a:pt x="325" y="390"/>
                  <a:pt x="251" y="390"/>
                </a:cubicBezTo>
                <a:cubicBezTo>
                  <a:pt x="177" y="390"/>
                  <a:pt x="112" y="325"/>
                  <a:pt x="112" y="251"/>
                </a:cubicBezTo>
                <a:cubicBezTo>
                  <a:pt x="112" y="177"/>
                  <a:pt x="177" y="121"/>
                  <a:pt x="251" y="121"/>
                </a:cubicBezTo>
                <a:close/>
                <a:moveTo>
                  <a:pt x="251" y="0"/>
                </a:moveTo>
                <a:cubicBezTo>
                  <a:pt x="112" y="0"/>
                  <a:pt x="1" y="112"/>
                  <a:pt x="1" y="251"/>
                </a:cubicBezTo>
                <a:cubicBezTo>
                  <a:pt x="1" y="390"/>
                  <a:pt x="112" y="501"/>
                  <a:pt x="251" y="501"/>
                </a:cubicBezTo>
                <a:cubicBezTo>
                  <a:pt x="390" y="501"/>
                  <a:pt x="502" y="390"/>
                  <a:pt x="502" y="251"/>
                </a:cubicBezTo>
                <a:cubicBezTo>
                  <a:pt x="502" y="112"/>
                  <a:pt x="390" y="0"/>
                  <a:pt x="2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>
            <a:extLst>
              <a:ext uri="{FF2B5EF4-FFF2-40B4-BE49-F238E27FC236}">
                <a16:creationId xmlns:a16="http://schemas.microsoft.com/office/drawing/2014/main" id="{25FF9E83-2E48-ACC6-18B9-00BF6B0A8E6B}"/>
              </a:ext>
            </a:extLst>
          </p:cNvPr>
          <p:cNvSpPr/>
          <p:nvPr/>
        </p:nvSpPr>
        <p:spPr>
          <a:xfrm>
            <a:off x="2200693" y="3723138"/>
            <a:ext cx="564335" cy="352539"/>
          </a:xfrm>
          <a:custGeom>
            <a:avLst/>
            <a:gdLst/>
            <a:ahLst/>
            <a:cxnLst/>
            <a:rect l="l" t="t" r="r" b="b"/>
            <a:pathLst>
              <a:path w="7887" h="4927" extrusionOk="0">
                <a:moveTo>
                  <a:pt x="1328" y="1"/>
                </a:moveTo>
                <a:lnTo>
                  <a:pt x="1" y="4927"/>
                </a:lnTo>
                <a:lnTo>
                  <a:pt x="6550" y="4927"/>
                </a:lnTo>
                <a:lnTo>
                  <a:pt x="78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>
            <a:extLst>
              <a:ext uri="{FF2B5EF4-FFF2-40B4-BE49-F238E27FC236}">
                <a16:creationId xmlns:a16="http://schemas.microsoft.com/office/drawing/2014/main" id="{B6363CF3-EE51-76AE-70B6-A5B588D6F2A0}"/>
              </a:ext>
            </a:extLst>
          </p:cNvPr>
          <p:cNvSpPr/>
          <p:nvPr/>
        </p:nvSpPr>
        <p:spPr>
          <a:xfrm>
            <a:off x="2196758" y="3719203"/>
            <a:ext cx="572921" cy="360482"/>
          </a:xfrm>
          <a:custGeom>
            <a:avLst/>
            <a:gdLst/>
            <a:ahLst/>
            <a:cxnLst/>
            <a:rect l="l" t="t" r="r" b="b"/>
            <a:pathLst>
              <a:path w="8007" h="5038" extrusionOk="0">
                <a:moveTo>
                  <a:pt x="7867" y="111"/>
                </a:moveTo>
                <a:lnTo>
                  <a:pt x="6559" y="4926"/>
                </a:lnTo>
                <a:lnTo>
                  <a:pt x="130" y="4926"/>
                </a:lnTo>
                <a:lnTo>
                  <a:pt x="1429" y="111"/>
                </a:lnTo>
                <a:close/>
                <a:moveTo>
                  <a:pt x="1383" y="0"/>
                </a:moveTo>
                <a:cubicBezTo>
                  <a:pt x="1355" y="0"/>
                  <a:pt x="1336" y="19"/>
                  <a:pt x="1327" y="47"/>
                </a:cubicBezTo>
                <a:lnTo>
                  <a:pt x="0" y="4963"/>
                </a:lnTo>
                <a:cubicBezTo>
                  <a:pt x="0" y="4982"/>
                  <a:pt x="0" y="5000"/>
                  <a:pt x="19" y="5019"/>
                </a:cubicBezTo>
                <a:cubicBezTo>
                  <a:pt x="28" y="5028"/>
                  <a:pt x="47" y="5037"/>
                  <a:pt x="65" y="5037"/>
                </a:cubicBezTo>
                <a:lnTo>
                  <a:pt x="6605" y="5037"/>
                </a:lnTo>
                <a:cubicBezTo>
                  <a:pt x="6633" y="5037"/>
                  <a:pt x="6652" y="5019"/>
                  <a:pt x="6661" y="4991"/>
                </a:cubicBezTo>
                <a:lnTo>
                  <a:pt x="7997" y="74"/>
                </a:lnTo>
                <a:cubicBezTo>
                  <a:pt x="8006" y="56"/>
                  <a:pt x="7997" y="37"/>
                  <a:pt x="7988" y="19"/>
                </a:cubicBezTo>
                <a:cubicBezTo>
                  <a:pt x="7978" y="9"/>
                  <a:pt x="7960" y="0"/>
                  <a:pt x="79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>
            <a:extLst>
              <a:ext uri="{FF2B5EF4-FFF2-40B4-BE49-F238E27FC236}">
                <a16:creationId xmlns:a16="http://schemas.microsoft.com/office/drawing/2014/main" id="{1405D7E9-62FF-304D-F3A5-A2514306AAB7}"/>
              </a:ext>
            </a:extLst>
          </p:cNvPr>
          <p:cNvSpPr/>
          <p:nvPr/>
        </p:nvSpPr>
        <p:spPr>
          <a:xfrm>
            <a:off x="2069323" y="4075606"/>
            <a:ext cx="959877" cy="115557"/>
          </a:xfrm>
          <a:custGeom>
            <a:avLst/>
            <a:gdLst/>
            <a:ahLst/>
            <a:cxnLst/>
            <a:rect l="l" t="t" r="r" b="b"/>
            <a:pathLst>
              <a:path w="13415" h="1615" extrusionOk="0">
                <a:moveTo>
                  <a:pt x="1837" y="1"/>
                </a:moveTo>
                <a:cubicBezTo>
                  <a:pt x="1178" y="29"/>
                  <a:pt x="603" y="353"/>
                  <a:pt x="371" y="845"/>
                </a:cubicBezTo>
                <a:lnTo>
                  <a:pt x="0" y="1615"/>
                </a:lnTo>
                <a:lnTo>
                  <a:pt x="13414" y="1615"/>
                </a:lnTo>
                <a:cubicBezTo>
                  <a:pt x="13414" y="1105"/>
                  <a:pt x="13090" y="650"/>
                  <a:pt x="12598" y="353"/>
                </a:cubicBezTo>
                <a:cubicBezTo>
                  <a:pt x="12570" y="344"/>
                  <a:pt x="12552" y="335"/>
                  <a:pt x="12524" y="316"/>
                </a:cubicBezTo>
                <a:cubicBezTo>
                  <a:pt x="12162" y="121"/>
                  <a:pt x="11717" y="1"/>
                  <a:pt x="11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3">
            <a:extLst>
              <a:ext uri="{FF2B5EF4-FFF2-40B4-BE49-F238E27FC236}">
                <a16:creationId xmlns:a16="http://schemas.microsoft.com/office/drawing/2014/main" id="{5BBB8069-7C99-2211-1A76-1948289C8B05}"/>
              </a:ext>
            </a:extLst>
          </p:cNvPr>
          <p:cNvSpPr/>
          <p:nvPr/>
        </p:nvSpPr>
        <p:spPr>
          <a:xfrm>
            <a:off x="2233250" y="3768932"/>
            <a:ext cx="519829" cy="190616"/>
          </a:xfrm>
          <a:custGeom>
            <a:avLst/>
            <a:gdLst/>
            <a:ahLst/>
            <a:cxnLst/>
            <a:rect l="l" t="t" r="r" b="b"/>
            <a:pathLst>
              <a:path w="7265" h="2664" extrusionOk="0">
                <a:moveTo>
                  <a:pt x="7255" y="29"/>
                </a:moveTo>
                <a:lnTo>
                  <a:pt x="1" y="2663"/>
                </a:lnTo>
                <a:lnTo>
                  <a:pt x="706" y="1"/>
                </a:lnTo>
                <a:lnTo>
                  <a:pt x="72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3">
            <a:extLst>
              <a:ext uri="{FF2B5EF4-FFF2-40B4-BE49-F238E27FC236}">
                <a16:creationId xmlns:a16="http://schemas.microsoft.com/office/drawing/2014/main" id="{A9D9891D-8D9B-1C7D-A453-24E753B58E77}"/>
              </a:ext>
            </a:extLst>
          </p:cNvPr>
          <p:cNvSpPr/>
          <p:nvPr/>
        </p:nvSpPr>
        <p:spPr>
          <a:xfrm>
            <a:off x="1472575" y="2264898"/>
            <a:ext cx="2231007" cy="1504105"/>
          </a:xfrm>
          <a:custGeom>
            <a:avLst/>
            <a:gdLst/>
            <a:ahLst/>
            <a:cxnLst/>
            <a:rect l="l" t="t" r="r" b="b"/>
            <a:pathLst>
              <a:path w="31180" h="21021" extrusionOk="0">
                <a:moveTo>
                  <a:pt x="993" y="0"/>
                </a:moveTo>
                <a:cubicBezTo>
                  <a:pt x="446" y="0"/>
                  <a:pt x="0" y="464"/>
                  <a:pt x="0" y="1048"/>
                </a:cubicBezTo>
                <a:lnTo>
                  <a:pt x="0" y="19973"/>
                </a:lnTo>
                <a:cubicBezTo>
                  <a:pt x="0" y="20548"/>
                  <a:pt x="446" y="21021"/>
                  <a:pt x="993" y="21021"/>
                </a:cubicBezTo>
                <a:lnTo>
                  <a:pt x="30178" y="21021"/>
                </a:lnTo>
                <a:cubicBezTo>
                  <a:pt x="30734" y="21021"/>
                  <a:pt x="31179" y="20548"/>
                  <a:pt x="31179" y="19973"/>
                </a:cubicBezTo>
                <a:lnTo>
                  <a:pt x="31179" y="1048"/>
                </a:lnTo>
                <a:cubicBezTo>
                  <a:pt x="31179" y="464"/>
                  <a:pt x="30734" y="0"/>
                  <a:pt x="301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43">
            <a:extLst>
              <a:ext uri="{FF2B5EF4-FFF2-40B4-BE49-F238E27FC236}">
                <a16:creationId xmlns:a16="http://schemas.microsoft.com/office/drawing/2014/main" id="{49833966-1B36-6AC7-51D7-DAF894AFC73F}"/>
              </a:ext>
            </a:extLst>
          </p:cNvPr>
          <p:cNvSpPr/>
          <p:nvPr/>
        </p:nvSpPr>
        <p:spPr>
          <a:xfrm>
            <a:off x="1467924" y="2260891"/>
            <a:ext cx="2239665" cy="1512119"/>
          </a:xfrm>
          <a:custGeom>
            <a:avLst/>
            <a:gdLst/>
            <a:ahLst/>
            <a:cxnLst/>
            <a:rect l="l" t="t" r="r" b="b"/>
            <a:pathLst>
              <a:path w="31301" h="21133" extrusionOk="0">
                <a:moveTo>
                  <a:pt x="30243" y="112"/>
                </a:moveTo>
                <a:cubicBezTo>
                  <a:pt x="30762" y="112"/>
                  <a:pt x="31189" y="557"/>
                  <a:pt x="31189" y="1104"/>
                </a:cubicBezTo>
                <a:lnTo>
                  <a:pt x="31189" y="20029"/>
                </a:lnTo>
                <a:cubicBezTo>
                  <a:pt x="31189" y="20576"/>
                  <a:pt x="30762" y="21021"/>
                  <a:pt x="30243" y="21021"/>
                </a:cubicBezTo>
                <a:lnTo>
                  <a:pt x="1058" y="21021"/>
                </a:lnTo>
                <a:cubicBezTo>
                  <a:pt x="539" y="21021"/>
                  <a:pt x="121" y="20576"/>
                  <a:pt x="121" y="20029"/>
                </a:cubicBezTo>
                <a:lnTo>
                  <a:pt x="121" y="1104"/>
                </a:lnTo>
                <a:cubicBezTo>
                  <a:pt x="121" y="557"/>
                  <a:pt x="548" y="112"/>
                  <a:pt x="1058" y="112"/>
                </a:cubicBezTo>
                <a:close/>
                <a:moveTo>
                  <a:pt x="1058" y="0"/>
                </a:moveTo>
                <a:cubicBezTo>
                  <a:pt x="483" y="0"/>
                  <a:pt x="1" y="492"/>
                  <a:pt x="1" y="1104"/>
                </a:cubicBezTo>
                <a:lnTo>
                  <a:pt x="1" y="20029"/>
                </a:lnTo>
                <a:cubicBezTo>
                  <a:pt x="1" y="20641"/>
                  <a:pt x="483" y="21133"/>
                  <a:pt x="1058" y="21133"/>
                </a:cubicBezTo>
                <a:lnTo>
                  <a:pt x="30243" y="21133"/>
                </a:lnTo>
                <a:cubicBezTo>
                  <a:pt x="30827" y="21133"/>
                  <a:pt x="31300" y="20641"/>
                  <a:pt x="31300" y="20029"/>
                </a:cubicBezTo>
                <a:lnTo>
                  <a:pt x="31300" y="1104"/>
                </a:lnTo>
                <a:cubicBezTo>
                  <a:pt x="31300" y="492"/>
                  <a:pt x="30827" y="0"/>
                  <a:pt x="302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3">
            <a:extLst>
              <a:ext uri="{FF2B5EF4-FFF2-40B4-BE49-F238E27FC236}">
                <a16:creationId xmlns:a16="http://schemas.microsoft.com/office/drawing/2014/main" id="{08866405-0856-2B3B-8D3E-9203863D584D}"/>
              </a:ext>
            </a:extLst>
          </p:cNvPr>
          <p:cNvSpPr/>
          <p:nvPr/>
        </p:nvSpPr>
        <p:spPr>
          <a:xfrm>
            <a:off x="1397588" y="2264898"/>
            <a:ext cx="2179847" cy="1507468"/>
          </a:xfrm>
          <a:custGeom>
            <a:avLst/>
            <a:gdLst/>
            <a:ahLst/>
            <a:cxnLst/>
            <a:rect l="l" t="t" r="r" b="b"/>
            <a:pathLst>
              <a:path w="30465" h="21068" extrusionOk="0">
                <a:moveTo>
                  <a:pt x="1002" y="0"/>
                </a:moveTo>
                <a:cubicBezTo>
                  <a:pt x="445" y="0"/>
                  <a:pt x="0" y="473"/>
                  <a:pt x="0" y="1048"/>
                </a:cubicBezTo>
                <a:lnTo>
                  <a:pt x="0" y="20019"/>
                </a:lnTo>
                <a:cubicBezTo>
                  <a:pt x="0" y="20594"/>
                  <a:pt x="445" y="21067"/>
                  <a:pt x="1002" y="21067"/>
                </a:cubicBezTo>
                <a:lnTo>
                  <a:pt x="30187" y="21067"/>
                </a:lnTo>
                <a:cubicBezTo>
                  <a:pt x="30279" y="21067"/>
                  <a:pt x="30372" y="21049"/>
                  <a:pt x="30465" y="21021"/>
                </a:cubicBezTo>
                <a:lnTo>
                  <a:pt x="2041" y="21021"/>
                </a:lnTo>
                <a:cubicBezTo>
                  <a:pt x="1494" y="21021"/>
                  <a:pt x="1048" y="20548"/>
                  <a:pt x="1048" y="19973"/>
                </a:cubicBezTo>
                <a:lnTo>
                  <a:pt x="1048" y="1048"/>
                </a:lnTo>
                <a:cubicBezTo>
                  <a:pt x="1048" y="473"/>
                  <a:pt x="1484" y="9"/>
                  <a:pt x="20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43">
            <a:extLst>
              <a:ext uri="{FF2B5EF4-FFF2-40B4-BE49-F238E27FC236}">
                <a16:creationId xmlns:a16="http://schemas.microsoft.com/office/drawing/2014/main" id="{CD213510-AA44-30B3-4AC7-D5F2883E5889}"/>
              </a:ext>
            </a:extLst>
          </p:cNvPr>
          <p:cNvSpPr/>
          <p:nvPr/>
        </p:nvSpPr>
        <p:spPr>
          <a:xfrm>
            <a:off x="1393581" y="2260891"/>
            <a:ext cx="2211760" cy="1515411"/>
          </a:xfrm>
          <a:custGeom>
            <a:avLst/>
            <a:gdLst/>
            <a:ahLst/>
            <a:cxnLst/>
            <a:rect l="l" t="t" r="r" b="b"/>
            <a:pathLst>
              <a:path w="30911" h="21179" extrusionOk="0">
                <a:moveTo>
                  <a:pt x="1633" y="112"/>
                </a:moveTo>
                <a:cubicBezTo>
                  <a:pt x="1281" y="297"/>
                  <a:pt x="1049" y="668"/>
                  <a:pt x="1049" y="1104"/>
                </a:cubicBezTo>
                <a:lnTo>
                  <a:pt x="1049" y="20029"/>
                </a:lnTo>
                <a:cubicBezTo>
                  <a:pt x="1049" y="20502"/>
                  <a:pt x="1327" y="20901"/>
                  <a:pt x="1726" y="21058"/>
                </a:cubicBezTo>
                <a:lnTo>
                  <a:pt x="1058" y="21058"/>
                </a:lnTo>
                <a:cubicBezTo>
                  <a:pt x="539" y="21058"/>
                  <a:pt x="112" y="20613"/>
                  <a:pt x="112" y="20075"/>
                </a:cubicBezTo>
                <a:lnTo>
                  <a:pt x="112" y="1104"/>
                </a:lnTo>
                <a:cubicBezTo>
                  <a:pt x="112" y="557"/>
                  <a:pt x="539" y="112"/>
                  <a:pt x="1058" y="112"/>
                </a:cubicBezTo>
                <a:close/>
                <a:moveTo>
                  <a:pt x="1058" y="0"/>
                </a:moveTo>
                <a:cubicBezTo>
                  <a:pt x="474" y="0"/>
                  <a:pt x="1" y="492"/>
                  <a:pt x="1" y="1104"/>
                </a:cubicBezTo>
                <a:lnTo>
                  <a:pt x="1" y="20066"/>
                </a:lnTo>
                <a:cubicBezTo>
                  <a:pt x="1" y="20678"/>
                  <a:pt x="474" y="21179"/>
                  <a:pt x="1058" y="21179"/>
                </a:cubicBezTo>
                <a:lnTo>
                  <a:pt x="30243" y="21179"/>
                </a:lnTo>
                <a:cubicBezTo>
                  <a:pt x="30335" y="21179"/>
                  <a:pt x="30437" y="21160"/>
                  <a:pt x="30539" y="21133"/>
                </a:cubicBezTo>
                <a:lnTo>
                  <a:pt x="30910" y="21021"/>
                </a:lnTo>
                <a:lnTo>
                  <a:pt x="2097" y="21021"/>
                </a:lnTo>
                <a:cubicBezTo>
                  <a:pt x="1578" y="21021"/>
                  <a:pt x="1160" y="20576"/>
                  <a:pt x="1160" y="20029"/>
                </a:cubicBezTo>
                <a:lnTo>
                  <a:pt x="1160" y="1104"/>
                </a:lnTo>
                <a:cubicBezTo>
                  <a:pt x="1160" y="566"/>
                  <a:pt x="1578" y="121"/>
                  <a:pt x="2088" y="112"/>
                </a:cubicBezTo>
                <a:lnTo>
                  <a:pt x="2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43">
            <a:extLst>
              <a:ext uri="{FF2B5EF4-FFF2-40B4-BE49-F238E27FC236}">
                <a16:creationId xmlns:a16="http://schemas.microsoft.com/office/drawing/2014/main" id="{BFC08C3B-2BDC-5226-FCE7-6D5B8FD96185}"/>
              </a:ext>
            </a:extLst>
          </p:cNvPr>
          <p:cNvSpPr/>
          <p:nvPr/>
        </p:nvSpPr>
        <p:spPr>
          <a:xfrm>
            <a:off x="1608668" y="2346539"/>
            <a:ext cx="1971415" cy="1158292"/>
          </a:xfrm>
          <a:custGeom>
            <a:avLst/>
            <a:gdLst/>
            <a:ahLst/>
            <a:cxnLst/>
            <a:rect l="l" t="t" r="r" b="b"/>
            <a:pathLst>
              <a:path w="27552" h="16188" extrusionOk="0">
                <a:moveTo>
                  <a:pt x="325" y="0"/>
                </a:moveTo>
                <a:cubicBezTo>
                  <a:pt x="149" y="0"/>
                  <a:pt x="0" y="149"/>
                  <a:pt x="0" y="325"/>
                </a:cubicBezTo>
                <a:lnTo>
                  <a:pt x="0" y="4583"/>
                </a:lnTo>
                <a:lnTo>
                  <a:pt x="0" y="11986"/>
                </a:lnTo>
                <a:lnTo>
                  <a:pt x="0" y="16188"/>
                </a:lnTo>
                <a:lnTo>
                  <a:pt x="27552" y="16188"/>
                </a:lnTo>
                <a:lnTo>
                  <a:pt x="27552" y="325"/>
                </a:lnTo>
                <a:cubicBezTo>
                  <a:pt x="27552" y="149"/>
                  <a:pt x="27404" y="0"/>
                  <a:pt x="272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43">
            <a:extLst>
              <a:ext uri="{FF2B5EF4-FFF2-40B4-BE49-F238E27FC236}">
                <a16:creationId xmlns:a16="http://schemas.microsoft.com/office/drawing/2014/main" id="{F5E77FF9-B022-954B-CC6E-25FDA20DDAFC}"/>
              </a:ext>
            </a:extLst>
          </p:cNvPr>
          <p:cNvSpPr/>
          <p:nvPr/>
        </p:nvSpPr>
        <p:spPr>
          <a:xfrm>
            <a:off x="1604661" y="2342532"/>
            <a:ext cx="1979429" cy="1166306"/>
          </a:xfrm>
          <a:custGeom>
            <a:avLst/>
            <a:gdLst/>
            <a:ahLst/>
            <a:cxnLst/>
            <a:rect l="l" t="t" r="r" b="b"/>
            <a:pathLst>
              <a:path w="27664" h="16300" extrusionOk="0">
                <a:moveTo>
                  <a:pt x="381" y="0"/>
                </a:moveTo>
                <a:cubicBezTo>
                  <a:pt x="167" y="0"/>
                  <a:pt x="0" y="167"/>
                  <a:pt x="0" y="381"/>
                </a:cubicBezTo>
                <a:lnTo>
                  <a:pt x="0" y="4639"/>
                </a:lnTo>
                <a:cubicBezTo>
                  <a:pt x="0" y="4667"/>
                  <a:pt x="19" y="4694"/>
                  <a:pt x="56" y="4694"/>
                </a:cubicBezTo>
                <a:cubicBezTo>
                  <a:pt x="84" y="4694"/>
                  <a:pt x="112" y="4667"/>
                  <a:pt x="112" y="4639"/>
                </a:cubicBezTo>
                <a:lnTo>
                  <a:pt x="112" y="381"/>
                </a:lnTo>
                <a:cubicBezTo>
                  <a:pt x="112" y="232"/>
                  <a:pt x="232" y="112"/>
                  <a:pt x="381" y="112"/>
                </a:cubicBezTo>
                <a:lnTo>
                  <a:pt x="27283" y="112"/>
                </a:lnTo>
                <a:cubicBezTo>
                  <a:pt x="27432" y="112"/>
                  <a:pt x="27552" y="232"/>
                  <a:pt x="27552" y="381"/>
                </a:cubicBezTo>
                <a:lnTo>
                  <a:pt x="27552" y="16188"/>
                </a:lnTo>
                <a:lnTo>
                  <a:pt x="112" y="16188"/>
                </a:lnTo>
                <a:lnTo>
                  <a:pt x="112" y="12042"/>
                </a:lnTo>
                <a:cubicBezTo>
                  <a:pt x="112" y="12004"/>
                  <a:pt x="93" y="11977"/>
                  <a:pt x="56" y="11977"/>
                </a:cubicBezTo>
                <a:cubicBezTo>
                  <a:pt x="28" y="11977"/>
                  <a:pt x="0" y="12004"/>
                  <a:pt x="0" y="12042"/>
                </a:cubicBezTo>
                <a:lnTo>
                  <a:pt x="0" y="16244"/>
                </a:lnTo>
                <a:cubicBezTo>
                  <a:pt x="0" y="16281"/>
                  <a:pt x="28" y="16299"/>
                  <a:pt x="56" y="16299"/>
                </a:cubicBezTo>
                <a:lnTo>
                  <a:pt x="27608" y="16299"/>
                </a:lnTo>
                <a:cubicBezTo>
                  <a:pt x="27636" y="16299"/>
                  <a:pt x="27664" y="16281"/>
                  <a:pt x="27664" y="16244"/>
                </a:cubicBezTo>
                <a:lnTo>
                  <a:pt x="27664" y="381"/>
                </a:lnTo>
                <a:cubicBezTo>
                  <a:pt x="27664" y="167"/>
                  <a:pt x="27497" y="0"/>
                  <a:pt x="272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43">
            <a:extLst>
              <a:ext uri="{FF2B5EF4-FFF2-40B4-BE49-F238E27FC236}">
                <a16:creationId xmlns:a16="http://schemas.microsoft.com/office/drawing/2014/main" id="{ACB382BA-2EAF-734A-81D6-1CB5480F6B61}"/>
              </a:ext>
            </a:extLst>
          </p:cNvPr>
          <p:cNvSpPr/>
          <p:nvPr/>
        </p:nvSpPr>
        <p:spPr>
          <a:xfrm>
            <a:off x="1604661" y="2809842"/>
            <a:ext cx="8014" cy="235050"/>
          </a:xfrm>
          <a:custGeom>
            <a:avLst/>
            <a:gdLst/>
            <a:ahLst/>
            <a:cxnLst/>
            <a:rect l="l" t="t" r="r" b="b"/>
            <a:pathLst>
              <a:path w="112" h="3285" extrusionOk="0">
                <a:moveTo>
                  <a:pt x="56" y="0"/>
                </a:moveTo>
                <a:cubicBezTo>
                  <a:pt x="19" y="0"/>
                  <a:pt x="0" y="28"/>
                  <a:pt x="0" y="65"/>
                </a:cubicBezTo>
                <a:lnTo>
                  <a:pt x="0" y="3228"/>
                </a:lnTo>
                <a:cubicBezTo>
                  <a:pt x="0" y="3256"/>
                  <a:pt x="19" y="3284"/>
                  <a:pt x="56" y="3284"/>
                </a:cubicBezTo>
                <a:cubicBezTo>
                  <a:pt x="84" y="3284"/>
                  <a:pt x="112" y="3256"/>
                  <a:pt x="112" y="3228"/>
                </a:cubicBezTo>
                <a:lnTo>
                  <a:pt x="112" y="65"/>
                </a:lnTo>
                <a:cubicBezTo>
                  <a:pt x="112" y="28"/>
                  <a:pt x="84" y="0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43">
            <a:extLst>
              <a:ext uri="{FF2B5EF4-FFF2-40B4-BE49-F238E27FC236}">
                <a16:creationId xmlns:a16="http://schemas.microsoft.com/office/drawing/2014/main" id="{473D754A-1447-EC12-2BD4-13C3AC2417F5}"/>
              </a:ext>
            </a:extLst>
          </p:cNvPr>
          <p:cNvSpPr/>
          <p:nvPr/>
        </p:nvSpPr>
        <p:spPr>
          <a:xfrm>
            <a:off x="1481877" y="3504760"/>
            <a:ext cx="2213763" cy="256945"/>
          </a:xfrm>
          <a:custGeom>
            <a:avLst/>
            <a:gdLst/>
            <a:ahLst/>
            <a:cxnLst/>
            <a:rect l="l" t="t" r="r" b="b"/>
            <a:pathLst>
              <a:path w="30939" h="3591" extrusionOk="0">
                <a:moveTo>
                  <a:pt x="0" y="1"/>
                </a:moveTo>
                <a:lnTo>
                  <a:pt x="0" y="2617"/>
                </a:lnTo>
                <a:cubicBezTo>
                  <a:pt x="0" y="3155"/>
                  <a:pt x="446" y="3591"/>
                  <a:pt x="993" y="3591"/>
                </a:cubicBezTo>
                <a:lnTo>
                  <a:pt x="29945" y="3591"/>
                </a:lnTo>
                <a:cubicBezTo>
                  <a:pt x="30493" y="3591"/>
                  <a:pt x="30938" y="3155"/>
                  <a:pt x="30938" y="2617"/>
                </a:cubicBezTo>
                <a:lnTo>
                  <a:pt x="30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43">
            <a:extLst>
              <a:ext uri="{FF2B5EF4-FFF2-40B4-BE49-F238E27FC236}">
                <a16:creationId xmlns:a16="http://schemas.microsoft.com/office/drawing/2014/main" id="{32CBE3D3-D4A7-635B-7BE6-7B11ACF7CB5A}"/>
              </a:ext>
            </a:extLst>
          </p:cNvPr>
          <p:cNvSpPr/>
          <p:nvPr/>
        </p:nvSpPr>
        <p:spPr>
          <a:xfrm>
            <a:off x="1477870" y="3500824"/>
            <a:ext cx="2221705" cy="264887"/>
          </a:xfrm>
          <a:custGeom>
            <a:avLst/>
            <a:gdLst/>
            <a:ahLst/>
            <a:cxnLst/>
            <a:rect l="l" t="t" r="r" b="b"/>
            <a:pathLst>
              <a:path w="31050" h="3702" extrusionOk="0">
                <a:moveTo>
                  <a:pt x="30929" y="111"/>
                </a:moveTo>
                <a:lnTo>
                  <a:pt x="30929" y="2672"/>
                </a:lnTo>
                <a:cubicBezTo>
                  <a:pt x="30929" y="3173"/>
                  <a:pt x="30512" y="3581"/>
                  <a:pt x="30001" y="3581"/>
                </a:cubicBezTo>
                <a:lnTo>
                  <a:pt x="1049" y="3581"/>
                </a:lnTo>
                <a:cubicBezTo>
                  <a:pt x="529" y="3581"/>
                  <a:pt x="112" y="3173"/>
                  <a:pt x="112" y="2672"/>
                </a:cubicBezTo>
                <a:lnTo>
                  <a:pt x="112" y="111"/>
                </a:lnTo>
                <a:close/>
                <a:moveTo>
                  <a:pt x="56" y="0"/>
                </a:moveTo>
                <a:cubicBezTo>
                  <a:pt x="19" y="0"/>
                  <a:pt x="1" y="28"/>
                  <a:pt x="1" y="56"/>
                </a:cubicBezTo>
                <a:lnTo>
                  <a:pt x="1" y="2672"/>
                </a:lnTo>
                <a:cubicBezTo>
                  <a:pt x="1" y="3238"/>
                  <a:pt x="464" y="3702"/>
                  <a:pt x="1049" y="3702"/>
                </a:cubicBezTo>
                <a:lnTo>
                  <a:pt x="30001" y="3702"/>
                </a:lnTo>
                <a:cubicBezTo>
                  <a:pt x="30577" y="3702"/>
                  <a:pt x="31050" y="3238"/>
                  <a:pt x="31050" y="2672"/>
                </a:cubicBezTo>
                <a:lnTo>
                  <a:pt x="31050" y="56"/>
                </a:lnTo>
                <a:cubicBezTo>
                  <a:pt x="31050" y="28"/>
                  <a:pt x="31022" y="0"/>
                  <a:pt x="309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>
            <a:extLst>
              <a:ext uri="{FF2B5EF4-FFF2-40B4-BE49-F238E27FC236}">
                <a16:creationId xmlns:a16="http://schemas.microsoft.com/office/drawing/2014/main" id="{0E74BB4E-5737-1464-8A96-6F75C73475DC}"/>
              </a:ext>
            </a:extLst>
          </p:cNvPr>
          <p:cNvSpPr/>
          <p:nvPr/>
        </p:nvSpPr>
        <p:spPr>
          <a:xfrm>
            <a:off x="2518029" y="3574452"/>
            <a:ext cx="129510" cy="129510"/>
          </a:xfrm>
          <a:custGeom>
            <a:avLst/>
            <a:gdLst/>
            <a:ahLst/>
            <a:cxnLst/>
            <a:rect l="l" t="t" r="r" b="b"/>
            <a:pathLst>
              <a:path w="1810" h="1810" extrusionOk="0">
                <a:moveTo>
                  <a:pt x="900" y="112"/>
                </a:moveTo>
                <a:cubicBezTo>
                  <a:pt x="1336" y="112"/>
                  <a:pt x="1689" y="465"/>
                  <a:pt x="1689" y="901"/>
                </a:cubicBezTo>
                <a:cubicBezTo>
                  <a:pt x="1689" y="1337"/>
                  <a:pt x="1336" y="1689"/>
                  <a:pt x="900" y="1689"/>
                </a:cubicBezTo>
                <a:cubicBezTo>
                  <a:pt x="473" y="1689"/>
                  <a:pt x="112" y="1337"/>
                  <a:pt x="112" y="901"/>
                </a:cubicBezTo>
                <a:cubicBezTo>
                  <a:pt x="112" y="465"/>
                  <a:pt x="473" y="112"/>
                  <a:pt x="900" y="112"/>
                </a:cubicBezTo>
                <a:close/>
                <a:moveTo>
                  <a:pt x="900" y="1"/>
                </a:moveTo>
                <a:cubicBezTo>
                  <a:pt x="408" y="1"/>
                  <a:pt x="0" y="409"/>
                  <a:pt x="0" y="901"/>
                </a:cubicBezTo>
                <a:cubicBezTo>
                  <a:pt x="0" y="1402"/>
                  <a:pt x="408" y="1810"/>
                  <a:pt x="900" y="1810"/>
                </a:cubicBezTo>
                <a:cubicBezTo>
                  <a:pt x="1401" y="1810"/>
                  <a:pt x="1809" y="1402"/>
                  <a:pt x="1809" y="901"/>
                </a:cubicBezTo>
                <a:cubicBezTo>
                  <a:pt x="1809" y="400"/>
                  <a:pt x="1401" y="1"/>
                  <a:pt x="9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43">
            <a:extLst>
              <a:ext uri="{FF2B5EF4-FFF2-40B4-BE49-F238E27FC236}">
                <a16:creationId xmlns:a16="http://schemas.microsoft.com/office/drawing/2014/main" id="{0EFBF9BE-0235-DFD5-3DF8-4A2C9364ABE1}"/>
              </a:ext>
            </a:extLst>
          </p:cNvPr>
          <p:cNvSpPr/>
          <p:nvPr/>
        </p:nvSpPr>
        <p:spPr>
          <a:xfrm>
            <a:off x="2568473" y="2290728"/>
            <a:ext cx="28621" cy="27977"/>
          </a:xfrm>
          <a:custGeom>
            <a:avLst/>
            <a:gdLst/>
            <a:ahLst/>
            <a:cxnLst/>
            <a:rect l="l" t="t" r="r" b="b"/>
            <a:pathLst>
              <a:path w="400" h="391" extrusionOk="0">
                <a:moveTo>
                  <a:pt x="195" y="1"/>
                </a:moveTo>
                <a:cubicBezTo>
                  <a:pt x="93" y="1"/>
                  <a:pt x="0" y="94"/>
                  <a:pt x="0" y="196"/>
                </a:cubicBezTo>
                <a:cubicBezTo>
                  <a:pt x="0" y="307"/>
                  <a:pt x="93" y="390"/>
                  <a:pt x="195" y="390"/>
                </a:cubicBezTo>
                <a:cubicBezTo>
                  <a:pt x="306" y="390"/>
                  <a:pt x="399" y="307"/>
                  <a:pt x="399" y="196"/>
                </a:cubicBezTo>
                <a:cubicBezTo>
                  <a:pt x="399" y="94"/>
                  <a:pt x="306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43">
            <a:extLst>
              <a:ext uri="{FF2B5EF4-FFF2-40B4-BE49-F238E27FC236}">
                <a16:creationId xmlns:a16="http://schemas.microsoft.com/office/drawing/2014/main" id="{088BE9BB-FA0F-C595-C1DA-8B18E503124A}"/>
              </a:ext>
            </a:extLst>
          </p:cNvPr>
          <p:cNvSpPr/>
          <p:nvPr/>
        </p:nvSpPr>
        <p:spPr>
          <a:xfrm>
            <a:off x="2564466" y="2286793"/>
            <a:ext cx="36563" cy="36563"/>
          </a:xfrm>
          <a:custGeom>
            <a:avLst/>
            <a:gdLst/>
            <a:ahLst/>
            <a:cxnLst/>
            <a:rect l="l" t="t" r="r" b="b"/>
            <a:pathLst>
              <a:path w="511" h="511" extrusionOk="0">
                <a:moveTo>
                  <a:pt x="251" y="112"/>
                </a:moveTo>
                <a:cubicBezTo>
                  <a:pt x="335" y="112"/>
                  <a:pt x="390" y="176"/>
                  <a:pt x="390" y="251"/>
                </a:cubicBezTo>
                <a:cubicBezTo>
                  <a:pt x="390" y="334"/>
                  <a:pt x="335" y="390"/>
                  <a:pt x="251" y="390"/>
                </a:cubicBezTo>
                <a:cubicBezTo>
                  <a:pt x="177" y="390"/>
                  <a:pt x="121" y="334"/>
                  <a:pt x="121" y="251"/>
                </a:cubicBezTo>
                <a:cubicBezTo>
                  <a:pt x="121" y="176"/>
                  <a:pt x="177" y="112"/>
                  <a:pt x="251" y="112"/>
                </a:cubicBezTo>
                <a:close/>
                <a:moveTo>
                  <a:pt x="251" y="0"/>
                </a:moveTo>
                <a:cubicBezTo>
                  <a:pt x="112" y="0"/>
                  <a:pt x="1" y="112"/>
                  <a:pt x="1" y="251"/>
                </a:cubicBezTo>
                <a:cubicBezTo>
                  <a:pt x="1" y="390"/>
                  <a:pt x="112" y="510"/>
                  <a:pt x="251" y="510"/>
                </a:cubicBezTo>
                <a:cubicBezTo>
                  <a:pt x="390" y="510"/>
                  <a:pt x="511" y="390"/>
                  <a:pt x="511" y="251"/>
                </a:cubicBezTo>
                <a:cubicBezTo>
                  <a:pt x="511" y="112"/>
                  <a:pt x="390" y="0"/>
                  <a:pt x="2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43">
            <a:extLst>
              <a:ext uri="{FF2B5EF4-FFF2-40B4-BE49-F238E27FC236}">
                <a16:creationId xmlns:a16="http://schemas.microsoft.com/office/drawing/2014/main" id="{C42C8E81-720C-4352-E9A3-78BECC21C697}"/>
              </a:ext>
            </a:extLst>
          </p:cNvPr>
          <p:cNvSpPr/>
          <p:nvPr/>
        </p:nvSpPr>
        <p:spPr>
          <a:xfrm>
            <a:off x="2562463" y="2736787"/>
            <a:ext cx="8729" cy="106971"/>
          </a:xfrm>
          <a:custGeom>
            <a:avLst/>
            <a:gdLst/>
            <a:ahLst/>
            <a:cxnLst/>
            <a:rect l="l" t="t" r="r" b="b"/>
            <a:pathLst>
              <a:path w="122" h="1495" extrusionOk="0">
                <a:moveTo>
                  <a:pt x="66" y="1"/>
                </a:moveTo>
                <a:cubicBezTo>
                  <a:pt x="29" y="1"/>
                  <a:pt x="1" y="29"/>
                  <a:pt x="1" y="66"/>
                </a:cubicBezTo>
                <a:lnTo>
                  <a:pt x="1" y="1439"/>
                </a:lnTo>
                <a:cubicBezTo>
                  <a:pt x="1" y="1466"/>
                  <a:pt x="29" y="1494"/>
                  <a:pt x="66" y="1494"/>
                </a:cubicBezTo>
                <a:cubicBezTo>
                  <a:pt x="94" y="1494"/>
                  <a:pt x="121" y="1466"/>
                  <a:pt x="121" y="1439"/>
                </a:cubicBezTo>
                <a:lnTo>
                  <a:pt x="121" y="66"/>
                </a:lnTo>
                <a:cubicBezTo>
                  <a:pt x="121" y="29"/>
                  <a:pt x="94" y="1"/>
                  <a:pt x="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43">
            <a:extLst>
              <a:ext uri="{FF2B5EF4-FFF2-40B4-BE49-F238E27FC236}">
                <a16:creationId xmlns:a16="http://schemas.microsoft.com/office/drawing/2014/main" id="{D698142D-0CF4-2A3D-D6FE-CFF14D858F76}"/>
              </a:ext>
            </a:extLst>
          </p:cNvPr>
          <p:cNvSpPr/>
          <p:nvPr/>
        </p:nvSpPr>
        <p:spPr>
          <a:xfrm>
            <a:off x="2561819" y="3072010"/>
            <a:ext cx="8729" cy="136164"/>
          </a:xfrm>
          <a:custGeom>
            <a:avLst/>
            <a:gdLst/>
            <a:ahLst/>
            <a:cxnLst/>
            <a:rect l="l" t="t" r="r" b="b"/>
            <a:pathLst>
              <a:path w="122" h="1903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lnTo>
                  <a:pt x="0" y="1847"/>
                </a:lnTo>
                <a:cubicBezTo>
                  <a:pt x="0" y="1874"/>
                  <a:pt x="28" y="1902"/>
                  <a:pt x="56" y="1902"/>
                </a:cubicBezTo>
                <a:cubicBezTo>
                  <a:pt x="93" y="1902"/>
                  <a:pt x="121" y="1884"/>
                  <a:pt x="121" y="1847"/>
                </a:cubicBezTo>
                <a:lnTo>
                  <a:pt x="121" y="56"/>
                </a:lnTo>
                <a:cubicBezTo>
                  <a:pt x="121" y="28"/>
                  <a:pt x="93" y="0"/>
                  <a:pt x="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43">
            <a:extLst>
              <a:ext uri="{FF2B5EF4-FFF2-40B4-BE49-F238E27FC236}">
                <a16:creationId xmlns:a16="http://schemas.microsoft.com/office/drawing/2014/main" id="{D8F3D49E-93F4-D2C3-452B-B1949EFC0CC4}"/>
              </a:ext>
            </a:extLst>
          </p:cNvPr>
          <p:cNvSpPr/>
          <p:nvPr/>
        </p:nvSpPr>
        <p:spPr>
          <a:xfrm>
            <a:off x="1985678" y="3291748"/>
            <a:ext cx="106255" cy="8014"/>
          </a:xfrm>
          <a:custGeom>
            <a:avLst/>
            <a:gdLst/>
            <a:ahLst/>
            <a:cxnLst/>
            <a:rect l="l" t="t" r="r" b="b"/>
            <a:pathLst>
              <a:path w="1485" h="112" extrusionOk="0">
                <a:moveTo>
                  <a:pt x="56" y="0"/>
                </a:moveTo>
                <a:cubicBezTo>
                  <a:pt x="19" y="0"/>
                  <a:pt x="0" y="19"/>
                  <a:pt x="0" y="56"/>
                </a:cubicBezTo>
                <a:cubicBezTo>
                  <a:pt x="0" y="84"/>
                  <a:pt x="19" y="111"/>
                  <a:pt x="56" y="111"/>
                </a:cubicBezTo>
                <a:lnTo>
                  <a:pt x="1429" y="111"/>
                </a:lnTo>
                <a:cubicBezTo>
                  <a:pt x="1457" y="111"/>
                  <a:pt x="1485" y="84"/>
                  <a:pt x="1485" y="56"/>
                </a:cubicBezTo>
                <a:cubicBezTo>
                  <a:pt x="1485" y="19"/>
                  <a:pt x="1457" y="0"/>
                  <a:pt x="1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43">
            <a:extLst>
              <a:ext uri="{FF2B5EF4-FFF2-40B4-BE49-F238E27FC236}">
                <a16:creationId xmlns:a16="http://schemas.microsoft.com/office/drawing/2014/main" id="{4A3DFA50-839F-9E7D-FF63-D1247970E6F5}"/>
              </a:ext>
            </a:extLst>
          </p:cNvPr>
          <p:cNvSpPr/>
          <p:nvPr/>
        </p:nvSpPr>
        <p:spPr>
          <a:xfrm>
            <a:off x="1770591" y="2505171"/>
            <a:ext cx="926677" cy="235050"/>
          </a:xfrm>
          <a:custGeom>
            <a:avLst/>
            <a:gdLst/>
            <a:ahLst/>
            <a:cxnLst/>
            <a:rect l="l" t="t" r="r" b="b"/>
            <a:pathLst>
              <a:path w="12951" h="3285" extrusionOk="0">
                <a:moveTo>
                  <a:pt x="121" y="0"/>
                </a:moveTo>
                <a:cubicBezTo>
                  <a:pt x="56" y="0"/>
                  <a:pt x="1" y="56"/>
                  <a:pt x="1" y="121"/>
                </a:cubicBezTo>
                <a:lnTo>
                  <a:pt x="1" y="3154"/>
                </a:lnTo>
                <a:cubicBezTo>
                  <a:pt x="1" y="3228"/>
                  <a:pt x="56" y="3284"/>
                  <a:pt x="121" y="3284"/>
                </a:cubicBezTo>
                <a:lnTo>
                  <a:pt x="12830" y="3284"/>
                </a:lnTo>
                <a:cubicBezTo>
                  <a:pt x="12895" y="3284"/>
                  <a:pt x="12951" y="3228"/>
                  <a:pt x="12951" y="3154"/>
                </a:cubicBezTo>
                <a:lnTo>
                  <a:pt x="12951" y="121"/>
                </a:lnTo>
                <a:cubicBezTo>
                  <a:pt x="12951" y="56"/>
                  <a:pt x="12895" y="0"/>
                  <a:pt x="12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3">
            <a:extLst>
              <a:ext uri="{FF2B5EF4-FFF2-40B4-BE49-F238E27FC236}">
                <a16:creationId xmlns:a16="http://schemas.microsoft.com/office/drawing/2014/main" id="{77D10FDC-664A-4938-5BE1-7140459A1D9E}"/>
              </a:ext>
            </a:extLst>
          </p:cNvPr>
          <p:cNvSpPr/>
          <p:nvPr/>
        </p:nvSpPr>
        <p:spPr>
          <a:xfrm>
            <a:off x="1766656" y="2501164"/>
            <a:ext cx="935263" cy="242992"/>
          </a:xfrm>
          <a:custGeom>
            <a:avLst/>
            <a:gdLst/>
            <a:ahLst/>
            <a:cxnLst/>
            <a:rect l="l" t="t" r="r" b="b"/>
            <a:pathLst>
              <a:path w="13071" h="3396" extrusionOk="0">
                <a:moveTo>
                  <a:pt x="12885" y="112"/>
                </a:moveTo>
                <a:cubicBezTo>
                  <a:pt x="12922" y="112"/>
                  <a:pt x="12950" y="140"/>
                  <a:pt x="12950" y="177"/>
                </a:cubicBezTo>
                <a:lnTo>
                  <a:pt x="12950" y="3210"/>
                </a:lnTo>
                <a:cubicBezTo>
                  <a:pt x="12950" y="3247"/>
                  <a:pt x="12922" y="3275"/>
                  <a:pt x="12885" y="3275"/>
                </a:cubicBezTo>
                <a:lnTo>
                  <a:pt x="176" y="3275"/>
                </a:lnTo>
                <a:cubicBezTo>
                  <a:pt x="139" y="3275"/>
                  <a:pt x="111" y="3247"/>
                  <a:pt x="111" y="3210"/>
                </a:cubicBezTo>
                <a:lnTo>
                  <a:pt x="111" y="177"/>
                </a:lnTo>
                <a:cubicBezTo>
                  <a:pt x="111" y="140"/>
                  <a:pt x="139" y="112"/>
                  <a:pt x="176" y="112"/>
                </a:cubicBezTo>
                <a:close/>
                <a:moveTo>
                  <a:pt x="176" y="1"/>
                </a:moveTo>
                <a:cubicBezTo>
                  <a:pt x="74" y="1"/>
                  <a:pt x="0" y="75"/>
                  <a:pt x="0" y="177"/>
                </a:cubicBezTo>
                <a:lnTo>
                  <a:pt x="0" y="3210"/>
                </a:lnTo>
                <a:cubicBezTo>
                  <a:pt x="0" y="3312"/>
                  <a:pt x="74" y="3396"/>
                  <a:pt x="176" y="3396"/>
                </a:cubicBezTo>
                <a:lnTo>
                  <a:pt x="12885" y="3396"/>
                </a:lnTo>
                <a:cubicBezTo>
                  <a:pt x="12987" y="3396"/>
                  <a:pt x="13071" y="3312"/>
                  <a:pt x="13071" y="3210"/>
                </a:cubicBezTo>
                <a:lnTo>
                  <a:pt x="13071" y="177"/>
                </a:lnTo>
                <a:cubicBezTo>
                  <a:pt x="13071" y="75"/>
                  <a:pt x="12987" y="1"/>
                  <a:pt x="128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43">
            <a:extLst>
              <a:ext uri="{FF2B5EF4-FFF2-40B4-BE49-F238E27FC236}">
                <a16:creationId xmlns:a16="http://schemas.microsoft.com/office/drawing/2014/main" id="{C8657E13-A124-9A58-3ACC-D337062C4AD0}"/>
              </a:ext>
            </a:extLst>
          </p:cNvPr>
          <p:cNvSpPr/>
          <p:nvPr/>
        </p:nvSpPr>
        <p:spPr>
          <a:xfrm>
            <a:off x="1772594" y="2841039"/>
            <a:ext cx="231043" cy="231043"/>
          </a:xfrm>
          <a:custGeom>
            <a:avLst/>
            <a:gdLst/>
            <a:ahLst/>
            <a:cxnLst/>
            <a:rect l="l" t="t" r="r" b="b"/>
            <a:pathLst>
              <a:path w="3229" h="3229" extrusionOk="0">
                <a:moveTo>
                  <a:pt x="121" y="0"/>
                </a:moveTo>
                <a:cubicBezTo>
                  <a:pt x="56" y="0"/>
                  <a:pt x="1" y="56"/>
                  <a:pt x="1" y="121"/>
                </a:cubicBezTo>
                <a:lnTo>
                  <a:pt x="1" y="3099"/>
                </a:lnTo>
                <a:cubicBezTo>
                  <a:pt x="1" y="3173"/>
                  <a:pt x="56" y="3228"/>
                  <a:pt x="121" y="3228"/>
                </a:cubicBezTo>
                <a:lnTo>
                  <a:pt x="3099" y="3228"/>
                </a:lnTo>
                <a:cubicBezTo>
                  <a:pt x="3173" y="3228"/>
                  <a:pt x="3229" y="3173"/>
                  <a:pt x="3229" y="3099"/>
                </a:cubicBezTo>
                <a:lnTo>
                  <a:pt x="3229" y="121"/>
                </a:lnTo>
                <a:cubicBezTo>
                  <a:pt x="3229" y="56"/>
                  <a:pt x="3173" y="0"/>
                  <a:pt x="30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43">
            <a:extLst>
              <a:ext uri="{FF2B5EF4-FFF2-40B4-BE49-F238E27FC236}">
                <a16:creationId xmlns:a16="http://schemas.microsoft.com/office/drawing/2014/main" id="{946BDFC8-D8C9-6D5C-600E-D20987BC2557}"/>
              </a:ext>
            </a:extLst>
          </p:cNvPr>
          <p:cNvSpPr/>
          <p:nvPr/>
        </p:nvSpPr>
        <p:spPr>
          <a:xfrm>
            <a:off x="1768588" y="2837032"/>
            <a:ext cx="239057" cy="239057"/>
          </a:xfrm>
          <a:custGeom>
            <a:avLst/>
            <a:gdLst/>
            <a:ahLst/>
            <a:cxnLst/>
            <a:rect l="l" t="t" r="r" b="b"/>
            <a:pathLst>
              <a:path w="3341" h="3341" extrusionOk="0">
                <a:moveTo>
                  <a:pt x="3155" y="112"/>
                </a:moveTo>
                <a:cubicBezTo>
                  <a:pt x="3192" y="112"/>
                  <a:pt x="3220" y="140"/>
                  <a:pt x="3220" y="177"/>
                </a:cubicBezTo>
                <a:lnTo>
                  <a:pt x="3220" y="3155"/>
                </a:lnTo>
                <a:cubicBezTo>
                  <a:pt x="3220" y="3192"/>
                  <a:pt x="3192" y="3220"/>
                  <a:pt x="3155" y="3220"/>
                </a:cubicBezTo>
                <a:lnTo>
                  <a:pt x="177" y="3220"/>
                </a:lnTo>
                <a:cubicBezTo>
                  <a:pt x="140" y="3220"/>
                  <a:pt x="112" y="3192"/>
                  <a:pt x="112" y="3155"/>
                </a:cubicBezTo>
                <a:lnTo>
                  <a:pt x="112" y="177"/>
                </a:lnTo>
                <a:cubicBezTo>
                  <a:pt x="112" y="140"/>
                  <a:pt x="140" y="112"/>
                  <a:pt x="177" y="112"/>
                </a:cubicBezTo>
                <a:close/>
                <a:moveTo>
                  <a:pt x="177" y="1"/>
                </a:moveTo>
                <a:cubicBezTo>
                  <a:pt x="75" y="1"/>
                  <a:pt x="1" y="84"/>
                  <a:pt x="1" y="177"/>
                </a:cubicBezTo>
                <a:lnTo>
                  <a:pt x="1" y="3155"/>
                </a:lnTo>
                <a:cubicBezTo>
                  <a:pt x="1" y="3257"/>
                  <a:pt x="75" y="3340"/>
                  <a:pt x="177" y="3340"/>
                </a:cubicBezTo>
                <a:lnTo>
                  <a:pt x="3155" y="3340"/>
                </a:lnTo>
                <a:cubicBezTo>
                  <a:pt x="3257" y="3340"/>
                  <a:pt x="3340" y="3257"/>
                  <a:pt x="3340" y="3155"/>
                </a:cubicBezTo>
                <a:lnTo>
                  <a:pt x="3340" y="177"/>
                </a:lnTo>
                <a:cubicBezTo>
                  <a:pt x="3340" y="84"/>
                  <a:pt x="3257" y="1"/>
                  <a:pt x="31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43">
            <a:extLst>
              <a:ext uri="{FF2B5EF4-FFF2-40B4-BE49-F238E27FC236}">
                <a16:creationId xmlns:a16="http://schemas.microsoft.com/office/drawing/2014/main" id="{B2E738F1-E6C1-9063-596D-264DC2598942}"/>
              </a:ext>
            </a:extLst>
          </p:cNvPr>
          <p:cNvSpPr/>
          <p:nvPr/>
        </p:nvSpPr>
        <p:spPr>
          <a:xfrm>
            <a:off x="2118408" y="2841039"/>
            <a:ext cx="231043" cy="231043"/>
          </a:xfrm>
          <a:custGeom>
            <a:avLst/>
            <a:gdLst/>
            <a:ahLst/>
            <a:cxnLst/>
            <a:rect l="l" t="t" r="r" b="b"/>
            <a:pathLst>
              <a:path w="3229" h="3229" extrusionOk="0">
                <a:moveTo>
                  <a:pt x="131" y="0"/>
                </a:moveTo>
                <a:cubicBezTo>
                  <a:pt x="56" y="0"/>
                  <a:pt x="1" y="56"/>
                  <a:pt x="1" y="121"/>
                </a:cubicBezTo>
                <a:lnTo>
                  <a:pt x="1" y="3099"/>
                </a:lnTo>
                <a:cubicBezTo>
                  <a:pt x="1" y="3173"/>
                  <a:pt x="56" y="3228"/>
                  <a:pt x="131" y="3228"/>
                </a:cubicBezTo>
                <a:lnTo>
                  <a:pt x="3108" y="3228"/>
                </a:lnTo>
                <a:cubicBezTo>
                  <a:pt x="3173" y="3228"/>
                  <a:pt x="3229" y="3173"/>
                  <a:pt x="3229" y="3099"/>
                </a:cubicBezTo>
                <a:lnTo>
                  <a:pt x="3229" y="121"/>
                </a:lnTo>
                <a:cubicBezTo>
                  <a:pt x="3229" y="56"/>
                  <a:pt x="3173" y="0"/>
                  <a:pt x="31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3">
            <a:extLst>
              <a:ext uri="{FF2B5EF4-FFF2-40B4-BE49-F238E27FC236}">
                <a16:creationId xmlns:a16="http://schemas.microsoft.com/office/drawing/2014/main" id="{6F566870-09EB-2F31-CE76-1BB3C93C85C5}"/>
              </a:ext>
            </a:extLst>
          </p:cNvPr>
          <p:cNvSpPr/>
          <p:nvPr/>
        </p:nvSpPr>
        <p:spPr>
          <a:xfrm>
            <a:off x="2114472" y="2837032"/>
            <a:ext cx="238985" cy="239057"/>
          </a:xfrm>
          <a:custGeom>
            <a:avLst/>
            <a:gdLst/>
            <a:ahLst/>
            <a:cxnLst/>
            <a:rect l="l" t="t" r="r" b="b"/>
            <a:pathLst>
              <a:path w="3340" h="3341" extrusionOk="0">
                <a:moveTo>
                  <a:pt x="3163" y="112"/>
                </a:moveTo>
                <a:cubicBezTo>
                  <a:pt x="3200" y="112"/>
                  <a:pt x="3228" y="140"/>
                  <a:pt x="3228" y="177"/>
                </a:cubicBezTo>
                <a:lnTo>
                  <a:pt x="3228" y="3155"/>
                </a:lnTo>
                <a:cubicBezTo>
                  <a:pt x="3228" y="3192"/>
                  <a:pt x="3200" y="3220"/>
                  <a:pt x="3163" y="3220"/>
                </a:cubicBezTo>
                <a:lnTo>
                  <a:pt x="186" y="3220"/>
                </a:lnTo>
                <a:cubicBezTo>
                  <a:pt x="148" y="3220"/>
                  <a:pt x="121" y="3192"/>
                  <a:pt x="121" y="3155"/>
                </a:cubicBezTo>
                <a:lnTo>
                  <a:pt x="121" y="177"/>
                </a:lnTo>
                <a:cubicBezTo>
                  <a:pt x="121" y="140"/>
                  <a:pt x="148" y="112"/>
                  <a:pt x="186" y="112"/>
                </a:cubicBezTo>
                <a:close/>
                <a:moveTo>
                  <a:pt x="186" y="1"/>
                </a:moveTo>
                <a:cubicBezTo>
                  <a:pt x="83" y="1"/>
                  <a:pt x="0" y="84"/>
                  <a:pt x="0" y="177"/>
                </a:cubicBezTo>
                <a:lnTo>
                  <a:pt x="0" y="3155"/>
                </a:lnTo>
                <a:cubicBezTo>
                  <a:pt x="0" y="3257"/>
                  <a:pt x="83" y="3340"/>
                  <a:pt x="186" y="3340"/>
                </a:cubicBezTo>
                <a:lnTo>
                  <a:pt x="3163" y="3340"/>
                </a:lnTo>
                <a:cubicBezTo>
                  <a:pt x="3256" y="3340"/>
                  <a:pt x="3340" y="3257"/>
                  <a:pt x="3340" y="3155"/>
                </a:cubicBezTo>
                <a:lnTo>
                  <a:pt x="3340" y="177"/>
                </a:lnTo>
                <a:cubicBezTo>
                  <a:pt x="3340" y="84"/>
                  <a:pt x="3256" y="1"/>
                  <a:pt x="31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43">
            <a:extLst>
              <a:ext uri="{FF2B5EF4-FFF2-40B4-BE49-F238E27FC236}">
                <a16:creationId xmlns:a16="http://schemas.microsoft.com/office/drawing/2014/main" id="{A4B44FA2-E67C-DB8E-BA87-8443634CFA39}"/>
              </a:ext>
            </a:extLst>
          </p:cNvPr>
          <p:cNvSpPr/>
          <p:nvPr/>
        </p:nvSpPr>
        <p:spPr>
          <a:xfrm>
            <a:off x="2457638" y="2841039"/>
            <a:ext cx="230399" cy="231043"/>
          </a:xfrm>
          <a:custGeom>
            <a:avLst/>
            <a:gdLst/>
            <a:ahLst/>
            <a:cxnLst/>
            <a:rect l="l" t="t" r="r" b="b"/>
            <a:pathLst>
              <a:path w="3220" h="3229" extrusionOk="0">
                <a:moveTo>
                  <a:pt x="121" y="0"/>
                </a:moveTo>
                <a:cubicBezTo>
                  <a:pt x="56" y="0"/>
                  <a:pt x="0" y="56"/>
                  <a:pt x="0" y="121"/>
                </a:cubicBezTo>
                <a:lnTo>
                  <a:pt x="0" y="3099"/>
                </a:lnTo>
                <a:cubicBezTo>
                  <a:pt x="0" y="3173"/>
                  <a:pt x="56" y="3228"/>
                  <a:pt x="121" y="3228"/>
                </a:cubicBezTo>
                <a:lnTo>
                  <a:pt x="3098" y="3228"/>
                </a:lnTo>
                <a:cubicBezTo>
                  <a:pt x="3173" y="3228"/>
                  <a:pt x="3219" y="3173"/>
                  <a:pt x="3219" y="3099"/>
                </a:cubicBezTo>
                <a:lnTo>
                  <a:pt x="3219" y="121"/>
                </a:lnTo>
                <a:cubicBezTo>
                  <a:pt x="3219" y="56"/>
                  <a:pt x="3173" y="0"/>
                  <a:pt x="3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43">
            <a:extLst>
              <a:ext uri="{FF2B5EF4-FFF2-40B4-BE49-F238E27FC236}">
                <a16:creationId xmlns:a16="http://schemas.microsoft.com/office/drawing/2014/main" id="{B9A0C702-BFC5-5248-AF3C-FCD872065A8F}"/>
              </a:ext>
            </a:extLst>
          </p:cNvPr>
          <p:cNvSpPr/>
          <p:nvPr/>
        </p:nvSpPr>
        <p:spPr>
          <a:xfrm>
            <a:off x="2453631" y="2837032"/>
            <a:ext cx="238985" cy="239057"/>
          </a:xfrm>
          <a:custGeom>
            <a:avLst/>
            <a:gdLst/>
            <a:ahLst/>
            <a:cxnLst/>
            <a:rect l="l" t="t" r="r" b="b"/>
            <a:pathLst>
              <a:path w="3340" h="3341" extrusionOk="0">
                <a:moveTo>
                  <a:pt x="3154" y="112"/>
                </a:moveTo>
                <a:cubicBezTo>
                  <a:pt x="3192" y="112"/>
                  <a:pt x="3219" y="140"/>
                  <a:pt x="3219" y="177"/>
                </a:cubicBezTo>
                <a:lnTo>
                  <a:pt x="3219" y="3155"/>
                </a:lnTo>
                <a:cubicBezTo>
                  <a:pt x="3219" y="3192"/>
                  <a:pt x="3192" y="3220"/>
                  <a:pt x="3154" y="3220"/>
                </a:cubicBezTo>
                <a:lnTo>
                  <a:pt x="177" y="3220"/>
                </a:lnTo>
                <a:cubicBezTo>
                  <a:pt x="140" y="3220"/>
                  <a:pt x="112" y="3192"/>
                  <a:pt x="112" y="3155"/>
                </a:cubicBezTo>
                <a:lnTo>
                  <a:pt x="112" y="177"/>
                </a:lnTo>
                <a:cubicBezTo>
                  <a:pt x="112" y="140"/>
                  <a:pt x="140" y="112"/>
                  <a:pt x="177" y="112"/>
                </a:cubicBezTo>
                <a:close/>
                <a:moveTo>
                  <a:pt x="177" y="1"/>
                </a:moveTo>
                <a:cubicBezTo>
                  <a:pt x="75" y="1"/>
                  <a:pt x="0" y="84"/>
                  <a:pt x="0" y="177"/>
                </a:cubicBezTo>
                <a:lnTo>
                  <a:pt x="0" y="3155"/>
                </a:lnTo>
                <a:cubicBezTo>
                  <a:pt x="0" y="3257"/>
                  <a:pt x="75" y="3340"/>
                  <a:pt x="177" y="3340"/>
                </a:cubicBezTo>
                <a:lnTo>
                  <a:pt x="3154" y="3340"/>
                </a:lnTo>
                <a:cubicBezTo>
                  <a:pt x="3257" y="3340"/>
                  <a:pt x="3340" y="3257"/>
                  <a:pt x="3340" y="3155"/>
                </a:cubicBezTo>
                <a:lnTo>
                  <a:pt x="3340" y="177"/>
                </a:lnTo>
                <a:cubicBezTo>
                  <a:pt x="3340" y="84"/>
                  <a:pt x="3257" y="1"/>
                  <a:pt x="3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43">
            <a:extLst>
              <a:ext uri="{FF2B5EF4-FFF2-40B4-BE49-F238E27FC236}">
                <a16:creationId xmlns:a16="http://schemas.microsoft.com/office/drawing/2014/main" id="{1CF7C3B7-4026-403B-B332-6BA86C06F1E9}"/>
              </a:ext>
            </a:extLst>
          </p:cNvPr>
          <p:cNvSpPr/>
          <p:nvPr/>
        </p:nvSpPr>
        <p:spPr>
          <a:xfrm>
            <a:off x="2089858" y="3208103"/>
            <a:ext cx="593528" cy="176592"/>
          </a:xfrm>
          <a:custGeom>
            <a:avLst/>
            <a:gdLst/>
            <a:ahLst/>
            <a:cxnLst/>
            <a:rect l="l" t="t" r="r" b="b"/>
            <a:pathLst>
              <a:path w="8295" h="2468" extrusionOk="0">
                <a:moveTo>
                  <a:pt x="1235" y="0"/>
                </a:moveTo>
                <a:cubicBezTo>
                  <a:pt x="557" y="0"/>
                  <a:pt x="1" y="547"/>
                  <a:pt x="1" y="1234"/>
                </a:cubicBezTo>
                <a:cubicBezTo>
                  <a:pt x="1" y="1920"/>
                  <a:pt x="557" y="2468"/>
                  <a:pt x="1235" y="2468"/>
                </a:cubicBezTo>
                <a:lnTo>
                  <a:pt x="7051" y="2468"/>
                </a:lnTo>
                <a:cubicBezTo>
                  <a:pt x="7738" y="2468"/>
                  <a:pt x="8294" y="1920"/>
                  <a:pt x="8294" y="1234"/>
                </a:cubicBezTo>
                <a:cubicBezTo>
                  <a:pt x="8294" y="547"/>
                  <a:pt x="7738" y="0"/>
                  <a:pt x="7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43">
            <a:extLst>
              <a:ext uri="{FF2B5EF4-FFF2-40B4-BE49-F238E27FC236}">
                <a16:creationId xmlns:a16="http://schemas.microsoft.com/office/drawing/2014/main" id="{6E528BA6-A1A0-FB74-BE66-F4CABCD20DAE}"/>
              </a:ext>
            </a:extLst>
          </p:cNvPr>
          <p:cNvSpPr/>
          <p:nvPr/>
        </p:nvSpPr>
        <p:spPr>
          <a:xfrm>
            <a:off x="2085923" y="3203452"/>
            <a:ext cx="601399" cy="185893"/>
          </a:xfrm>
          <a:custGeom>
            <a:avLst/>
            <a:gdLst/>
            <a:ahLst/>
            <a:cxnLst/>
            <a:rect l="l" t="t" r="r" b="b"/>
            <a:pathLst>
              <a:path w="8405" h="2598" extrusionOk="0">
                <a:moveTo>
                  <a:pt x="7106" y="121"/>
                </a:moveTo>
                <a:cubicBezTo>
                  <a:pt x="7755" y="121"/>
                  <a:pt x="8284" y="650"/>
                  <a:pt x="8284" y="1299"/>
                </a:cubicBezTo>
                <a:cubicBezTo>
                  <a:pt x="8284" y="1948"/>
                  <a:pt x="7755" y="2477"/>
                  <a:pt x="7106" y="2477"/>
                </a:cubicBezTo>
                <a:lnTo>
                  <a:pt x="1290" y="2477"/>
                </a:lnTo>
                <a:cubicBezTo>
                  <a:pt x="640" y="2477"/>
                  <a:pt x="111" y="1948"/>
                  <a:pt x="111" y="1299"/>
                </a:cubicBezTo>
                <a:cubicBezTo>
                  <a:pt x="111" y="650"/>
                  <a:pt x="640" y="121"/>
                  <a:pt x="1290" y="121"/>
                </a:cubicBezTo>
                <a:close/>
                <a:moveTo>
                  <a:pt x="1290" y="0"/>
                </a:moveTo>
                <a:cubicBezTo>
                  <a:pt x="575" y="0"/>
                  <a:pt x="0" y="585"/>
                  <a:pt x="0" y="1299"/>
                </a:cubicBezTo>
                <a:cubicBezTo>
                  <a:pt x="0" y="2013"/>
                  <a:pt x="575" y="2598"/>
                  <a:pt x="1290" y="2598"/>
                </a:cubicBezTo>
                <a:lnTo>
                  <a:pt x="7106" y="2598"/>
                </a:lnTo>
                <a:cubicBezTo>
                  <a:pt x="7820" y="2598"/>
                  <a:pt x="8405" y="2013"/>
                  <a:pt x="8405" y="1299"/>
                </a:cubicBezTo>
                <a:cubicBezTo>
                  <a:pt x="8405" y="585"/>
                  <a:pt x="7820" y="0"/>
                  <a:pt x="71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43">
            <a:extLst>
              <a:ext uri="{FF2B5EF4-FFF2-40B4-BE49-F238E27FC236}">
                <a16:creationId xmlns:a16="http://schemas.microsoft.com/office/drawing/2014/main" id="{118E3000-F2E2-A89A-05F1-325EC943294F}"/>
              </a:ext>
            </a:extLst>
          </p:cNvPr>
          <p:cNvSpPr/>
          <p:nvPr/>
        </p:nvSpPr>
        <p:spPr>
          <a:xfrm>
            <a:off x="2884377" y="3018918"/>
            <a:ext cx="200562" cy="8014"/>
          </a:xfrm>
          <a:custGeom>
            <a:avLst/>
            <a:gdLst/>
            <a:ahLst/>
            <a:cxnLst/>
            <a:rect l="l" t="t" r="r" b="b"/>
            <a:pathLst>
              <a:path w="2803" h="112" extrusionOk="0">
                <a:moveTo>
                  <a:pt x="66" y="0"/>
                </a:moveTo>
                <a:cubicBezTo>
                  <a:pt x="29" y="0"/>
                  <a:pt x="1" y="28"/>
                  <a:pt x="1" y="56"/>
                </a:cubicBezTo>
                <a:cubicBezTo>
                  <a:pt x="1" y="93"/>
                  <a:pt x="29" y="112"/>
                  <a:pt x="66" y="112"/>
                </a:cubicBezTo>
                <a:lnTo>
                  <a:pt x="2747" y="112"/>
                </a:lnTo>
                <a:cubicBezTo>
                  <a:pt x="2775" y="112"/>
                  <a:pt x="2803" y="93"/>
                  <a:pt x="2803" y="56"/>
                </a:cubicBezTo>
                <a:cubicBezTo>
                  <a:pt x="2803" y="28"/>
                  <a:pt x="2775" y="0"/>
                  <a:pt x="27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3">
            <a:extLst>
              <a:ext uri="{FF2B5EF4-FFF2-40B4-BE49-F238E27FC236}">
                <a16:creationId xmlns:a16="http://schemas.microsoft.com/office/drawing/2014/main" id="{83C0046A-9700-22F0-BD17-06EC7567EF6D}"/>
              </a:ext>
            </a:extLst>
          </p:cNvPr>
          <p:cNvSpPr/>
          <p:nvPr/>
        </p:nvSpPr>
        <p:spPr>
          <a:xfrm>
            <a:off x="3155919" y="3018918"/>
            <a:ext cx="241633" cy="8014"/>
          </a:xfrm>
          <a:custGeom>
            <a:avLst/>
            <a:gdLst/>
            <a:ahLst/>
            <a:cxnLst/>
            <a:rect l="l" t="t" r="r" b="b"/>
            <a:pathLst>
              <a:path w="3377" h="112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cubicBezTo>
                  <a:pt x="0" y="93"/>
                  <a:pt x="28" y="112"/>
                  <a:pt x="56" y="112"/>
                </a:cubicBezTo>
                <a:lnTo>
                  <a:pt x="3312" y="112"/>
                </a:lnTo>
                <a:cubicBezTo>
                  <a:pt x="3349" y="112"/>
                  <a:pt x="3377" y="93"/>
                  <a:pt x="3377" y="56"/>
                </a:cubicBezTo>
                <a:cubicBezTo>
                  <a:pt x="3377" y="28"/>
                  <a:pt x="3349" y="0"/>
                  <a:pt x="33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43">
            <a:extLst>
              <a:ext uri="{FF2B5EF4-FFF2-40B4-BE49-F238E27FC236}">
                <a16:creationId xmlns:a16="http://schemas.microsoft.com/office/drawing/2014/main" id="{A9D2FA2C-1D25-D56A-7904-2910CD411058}"/>
              </a:ext>
            </a:extLst>
          </p:cNvPr>
          <p:cNvSpPr/>
          <p:nvPr/>
        </p:nvSpPr>
        <p:spPr>
          <a:xfrm>
            <a:off x="2884377" y="3327524"/>
            <a:ext cx="359194" cy="8085"/>
          </a:xfrm>
          <a:custGeom>
            <a:avLst/>
            <a:gdLst/>
            <a:ahLst/>
            <a:cxnLst/>
            <a:rect l="l" t="t" r="r" b="b"/>
            <a:pathLst>
              <a:path w="5020" h="113" extrusionOk="0">
                <a:moveTo>
                  <a:pt x="66" y="1"/>
                </a:moveTo>
                <a:cubicBezTo>
                  <a:pt x="29" y="1"/>
                  <a:pt x="1" y="29"/>
                  <a:pt x="1" y="57"/>
                </a:cubicBezTo>
                <a:cubicBezTo>
                  <a:pt x="1" y="84"/>
                  <a:pt x="29" y="112"/>
                  <a:pt x="66" y="112"/>
                </a:cubicBezTo>
                <a:lnTo>
                  <a:pt x="4964" y="112"/>
                </a:lnTo>
                <a:cubicBezTo>
                  <a:pt x="4992" y="112"/>
                  <a:pt x="5020" y="94"/>
                  <a:pt x="5020" y="57"/>
                </a:cubicBezTo>
                <a:cubicBezTo>
                  <a:pt x="5020" y="29"/>
                  <a:pt x="4992" y="1"/>
                  <a:pt x="49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43">
            <a:extLst>
              <a:ext uri="{FF2B5EF4-FFF2-40B4-BE49-F238E27FC236}">
                <a16:creationId xmlns:a16="http://schemas.microsoft.com/office/drawing/2014/main" id="{5052F5CE-7F11-49F5-F977-BF1BD9B41049}"/>
              </a:ext>
            </a:extLst>
          </p:cNvPr>
          <p:cNvSpPr/>
          <p:nvPr/>
        </p:nvSpPr>
        <p:spPr>
          <a:xfrm>
            <a:off x="2884377" y="3125746"/>
            <a:ext cx="560328" cy="8085"/>
          </a:xfrm>
          <a:custGeom>
            <a:avLst/>
            <a:gdLst/>
            <a:ahLst/>
            <a:cxnLst/>
            <a:rect l="l" t="t" r="r" b="b"/>
            <a:pathLst>
              <a:path w="7831" h="113" extrusionOk="0">
                <a:moveTo>
                  <a:pt x="66" y="1"/>
                </a:moveTo>
                <a:cubicBezTo>
                  <a:pt x="29" y="1"/>
                  <a:pt x="1" y="29"/>
                  <a:pt x="1" y="57"/>
                </a:cubicBezTo>
                <a:cubicBezTo>
                  <a:pt x="1" y="94"/>
                  <a:pt x="29" y="112"/>
                  <a:pt x="66" y="112"/>
                </a:cubicBezTo>
                <a:lnTo>
                  <a:pt x="7766" y="112"/>
                </a:lnTo>
                <a:cubicBezTo>
                  <a:pt x="7803" y="112"/>
                  <a:pt x="7830" y="94"/>
                  <a:pt x="7830" y="57"/>
                </a:cubicBezTo>
                <a:cubicBezTo>
                  <a:pt x="7830" y="29"/>
                  <a:pt x="7803" y="1"/>
                  <a:pt x="77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43">
            <a:extLst>
              <a:ext uri="{FF2B5EF4-FFF2-40B4-BE49-F238E27FC236}">
                <a16:creationId xmlns:a16="http://schemas.microsoft.com/office/drawing/2014/main" id="{094ECA88-DBF3-6D8B-0706-A14DDDD6DD38}"/>
              </a:ext>
            </a:extLst>
          </p:cNvPr>
          <p:cNvSpPr/>
          <p:nvPr/>
        </p:nvSpPr>
        <p:spPr>
          <a:xfrm>
            <a:off x="2884377" y="3227351"/>
            <a:ext cx="183318" cy="8658"/>
          </a:xfrm>
          <a:custGeom>
            <a:avLst/>
            <a:gdLst/>
            <a:ahLst/>
            <a:cxnLst/>
            <a:rect l="l" t="t" r="r" b="b"/>
            <a:pathLst>
              <a:path w="2562" h="121" extrusionOk="0">
                <a:moveTo>
                  <a:pt x="66" y="0"/>
                </a:moveTo>
                <a:cubicBezTo>
                  <a:pt x="29" y="0"/>
                  <a:pt x="1" y="28"/>
                  <a:pt x="1" y="56"/>
                </a:cubicBezTo>
                <a:cubicBezTo>
                  <a:pt x="1" y="93"/>
                  <a:pt x="29" y="121"/>
                  <a:pt x="66" y="121"/>
                </a:cubicBezTo>
                <a:lnTo>
                  <a:pt x="2506" y="121"/>
                </a:lnTo>
                <a:cubicBezTo>
                  <a:pt x="2534" y="121"/>
                  <a:pt x="2561" y="93"/>
                  <a:pt x="2561" y="56"/>
                </a:cubicBezTo>
                <a:cubicBezTo>
                  <a:pt x="2561" y="28"/>
                  <a:pt x="2534" y="0"/>
                  <a:pt x="2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43">
            <a:extLst>
              <a:ext uri="{FF2B5EF4-FFF2-40B4-BE49-F238E27FC236}">
                <a16:creationId xmlns:a16="http://schemas.microsoft.com/office/drawing/2014/main" id="{7B7C80C8-1DCA-DF6D-6774-89BF4E0874B4}"/>
              </a:ext>
            </a:extLst>
          </p:cNvPr>
          <p:cNvSpPr/>
          <p:nvPr/>
        </p:nvSpPr>
        <p:spPr>
          <a:xfrm>
            <a:off x="3113417" y="3227351"/>
            <a:ext cx="325993" cy="8658"/>
          </a:xfrm>
          <a:custGeom>
            <a:avLst/>
            <a:gdLst/>
            <a:ahLst/>
            <a:cxnLst/>
            <a:rect l="l" t="t" r="r" b="b"/>
            <a:pathLst>
              <a:path w="4556" h="121" extrusionOk="0">
                <a:moveTo>
                  <a:pt x="56" y="0"/>
                </a:moveTo>
                <a:cubicBezTo>
                  <a:pt x="19" y="0"/>
                  <a:pt x="0" y="28"/>
                  <a:pt x="0" y="56"/>
                </a:cubicBezTo>
                <a:cubicBezTo>
                  <a:pt x="0" y="93"/>
                  <a:pt x="19" y="121"/>
                  <a:pt x="56" y="121"/>
                </a:cubicBezTo>
                <a:lnTo>
                  <a:pt x="4500" y="121"/>
                </a:lnTo>
                <a:cubicBezTo>
                  <a:pt x="4537" y="121"/>
                  <a:pt x="4555" y="93"/>
                  <a:pt x="4555" y="56"/>
                </a:cubicBezTo>
                <a:cubicBezTo>
                  <a:pt x="4555" y="28"/>
                  <a:pt x="4537" y="0"/>
                  <a:pt x="45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43">
            <a:extLst>
              <a:ext uri="{FF2B5EF4-FFF2-40B4-BE49-F238E27FC236}">
                <a16:creationId xmlns:a16="http://schemas.microsoft.com/office/drawing/2014/main" id="{AFDE3806-7642-AA48-DE8A-358DE1A130FF}"/>
              </a:ext>
            </a:extLst>
          </p:cNvPr>
          <p:cNvSpPr/>
          <p:nvPr/>
        </p:nvSpPr>
        <p:spPr>
          <a:xfrm>
            <a:off x="2881086" y="2499805"/>
            <a:ext cx="582223" cy="69835"/>
          </a:xfrm>
          <a:custGeom>
            <a:avLst/>
            <a:gdLst/>
            <a:ahLst/>
            <a:cxnLst/>
            <a:rect l="l" t="t" r="r" b="b"/>
            <a:pathLst>
              <a:path w="8137" h="976" extrusionOk="0">
                <a:moveTo>
                  <a:pt x="177" y="1"/>
                </a:moveTo>
                <a:cubicBezTo>
                  <a:pt x="75" y="1"/>
                  <a:pt x="1" y="75"/>
                  <a:pt x="1" y="177"/>
                </a:cubicBezTo>
                <a:lnTo>
                  <a:pt x="1" y="975"/>
                </a:lnTo>
                <a:lnTo>
                  <a:pt x="8136" y="975"/>
                </a:lnTo>
                <a:lnTo>
                  <a:pt x="8136" y="233"/>
                </a:lnTo>
                <a:cubicBezTo>
                  <a:pt x="8136" y="103"/>
                  <a:pt x="8025" y="1"/>
                  <a:pt x="79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F56DCC82-9856-88AC-6AB7-1816B1833CA9}"/>
              </a:ext>
            </a:extLst>
          </p:cNvPr>
          <p:cNvSpPr/>
          <p:nvPr/>
        </p:nvSpPr>
        <p:spPr>
          <a:xfrm>
            <a:off x="2942836" y="2518408"/>
            <a:ext cx="29265" cy="29981"/>
          </a:xfrm>
          <a:custGeom>
            <a:avLst/>
            <a:gdLst/>
            <a:ahLst/>
            <a:cxnLst/>
            <a:rect l="l" t="t" r="r" b="b"/>
            <a:pathLst>
              <a:path w="409" h="419" extrusionOk="0">
                <a:moveTo>
                  <a:pt x="204" y="121"/>
                </a:moveTo>
                <a:cubicBezTo>
                  <a:pt x="251" y="121"/>
                  <a:pt x="297" y="168"/>
                  <a:pt x="297" y="214"/>
                </a:cubicBezTo>
                <a:cubicBezTo>
                  <a:pt x="297" y="270"/>
                  <a:pt x="251" y="307"/>
                  <a:pt x="204" y="307"/>
                </a:cubicBezTo>
                <a:cubicBezTo>
                  <a:pt x="158" y="307"/>
                  <a:pt x="112" y="270"/>
                  <a:pt x="112" y="214"/>
                </a:cubicBezTo>
                <a:cubicBezTo>
                  <a:pt x="112" y="168"/>
                  <a:pt x="149" y="121"/>
                  <a:pt x="204" y="121"/>
                </a:cubicBezTo>
                <a:close/>
                <a:moveTo>
                  <a:pt x="204" y="1"/>
                </a:moveTo>
                <a:cubicBezTo>
                  <a:pt x="93" y="1"/>
                  <a:pt x="0" y="103"/>
                  <a:pt x="0" y="214"/>
                </a:cubicBezTo>
                <a:cubicBezTo>
                  <a:pt x="0" y="325"/>
                  <a:pt x="93" y="418"/>
                  <a:pt x="204" y="418"/>
                </a:cubicBezTo>
                <a:cubicBezTo>
                  <a:pt x="316" y="418"/>
                  <a:pt x="408" y="335"/>
                  <a:pt x="408" y="214"/>
                </a:cubicBezTo>
                <a:cubicBezTo>
                  <a:pt x="408" y="103"/>
                  <a:pt x="316" y="1"/>
                  <a:pt x="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0045DC8B-4BE1-29D2-FC54-4DE5E9098250}"/>
              </a:ext>
            </a:extLst>
          </p:cNvPr>
          <p:cNvSpPr/>
          <p:nvPr/>
        </p:nvSpPr>
        <p:spPr>
          <a:xfrm>
            <a:off x="2984622" y="2518408"/>
            <a:ext cx="29981" cy="29981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205" y="121"/>
                </a:moveTo>
                <a:cubicBezTo>
                  <a:pt x="260" y="121"/>
                  <a:pt x="298" y="168"/>
                  <a:pt x="298" y="214"/>
                </a:cubicBezTo>
                <a:cubicBezTo>
                  <a:pt x="298" y="270"/>
                  <a:pt x="251" y="307"/>
                  <a:pt x="205" y="307"/>
                </a:cubicBezTo>
                <a:cubicBezTo>
                  <a:pt x="158" y="307"/>
                  <a:pt x="112" y="270"/>
                  <a:pt x="112" y="214"/>
                </a:cubicBezTo>
                <a:cubicBezTo>
                  <a:pt x="112" y="168"/>
                  <a:pt x="158" y="121"/>
                  <a:pt x="205" y="121"/>
                </a:cubicBezTo>
                <a:close/>
                <a:moveTo>
                  <a:pt x="205" y="1"/>
                </a:moveTo>
                <a:cubicBezTo>
                  <a:pt x="94" y="1"/>
                  <a:pt x="1" y="103"/>
                  <a:pt x="1" y="214"/>
                </a:cubicBezTo>
                <a:cubicBezTo>
                  <a:pt x="1" y="325"/>
                  <a:pt x="94" y="418"/>
                  <a:pt x="205" y="418"/>
                </a:cubicBezTo>
                <a:cubicBezTo>
                  <a:pt x="316" y="418"/>
                  <a:pt x="418" y="335"/>
                  <a:pt x="409" y="214"/>
                </a:cubicBezTo>
                <a:cubicBezTo>
                  <a:pt x="409" y="103"/>
                  <a:pt x="316" y="1"/>
                  <a:pt x="2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E7163A50-1CE0-7F9D-A484-81A39ED7250E}"/>
              </a:ext>
            </a:extLst>
          </p:cNvPr>
          <p:cNvSpPr/>
          <p:nvPr/>
        </p:nvSpPr>
        <p:spPr>
          <a:xfrm>
            <a:off x="2900978" y="2518408"/>
            <a:ext cx="29981" cy="29981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205" y="121"/>
                </a:moveTo>
                <a:cubicBezTo>
                  <a:pt x="261" y="121"/>
                  <a:pt x="298" y="168"/>
                  <a:pt x="298" y="214"/>
                </a:cubicBezTo>
                <a:cubicBezTo>
                  <a:pt x="298" y="270"/>
                  <a:pt x="261" y="307"/>
                  <a:pt x="205" y="307"/>
                </a:cubicBezTo>
                <a:cubicBezTo>
                  <a:pt x="159" y="307"/>
                  <a:pt x="112" y="270"/>
                  <a:pt x="112" y="214"/>
                </a:cubicBezTo>
                <a:cubicBezTo>
                  <a:pt x="112" y="168"/>
                  <a:pt x="159" y="121"/>
                  <a:pt x="205" y="121"/>
                </a:cubicBezTo>
                <a:close/>
                <a:moveTo>
                  <a:pt x="205" y="1"/>
                </a:moveTo>
                <a:cubicBezTo>
                  <a:pt x="94" y="1"/>
                  <a:pt x="1" y="103"/>
                  <a:pt x="1" y="214"/>
                </a:cubicBezTo>
                <a:cubicBezTo>
                  <a:pt x="1" y="325"/>
                  <a:pt x="94" y="418"/>
                  <a:pt x="205" y="418"/>
                </a:cubicBezTo>
                <a:cubicBezTo>
                  <a:pt x="326" y="418"/>
                  <a:pt x="418" y="335"/>
                  <a:pt x="418" y="214"/>
                </a:cubicBezTo>
                <a:cubicBezTo>
                  <a:pt x="418" y="103"/>
                  <a:pt x="326" y="1"/>
                  <a:pt x="2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43">
            <a:extLst>
              <a:ext uri="{FF2B5EF4-FFF2-40B4-BE49-F238E27FC236}">
                <a16:creationId xmlns:a16="http://schemas.microsoft.com/office/drawing/2014/main" id="{4A112EB1-A879-CB45-6006-7CA9450FE7E4}"/>
              </a:ext>
            </a:extLst>
          </p:cNvPr>
          <p:cNvSpPr/>
          <p:nvPr/>
        </p:nvSpPr>
        <p:spPr>
          <a:xfrm>
            <a:off x="2880442" y="2569568"/>
            <a:ext cx="582151" cy="341878"/>
          </a:xfrm>
          <a:custGeom>
            <a:avLst/>
            <a:gdLst/>
            <a:ahLst/>
            <a:cxnLst/>
            <a:rect l="l" t="t" r="r" b="b"/>
            <a:pathLst>
              <a:path w="8136" h="4778" extrusionOk="0">
                <a:moveTo>
                  <a:pt x="28" y="0"/>
                </a:moveTo>
                <a:cubicBezTo>
                  <a:pt x="19" y="0"/>
                  <a:pt x="0" y="9"/>
                  <a:pt x="0" y="28"/>
                </a:cubicBezTo>
                <a:lnTo>
                  <a:pt x="0" y="4750"/>
                </a:lnTo>
                <a:cubicBezTo>
                  <a:pt x="0" y="4768"/>
                  <a:pt x="19" y="4778"/>
                  <a:pt x="28" y="4778"/>
                </a:cubicBezTo>
                <a:lnTo>
                  <a:pt x="8108" y="4778"/>
                </a:lnTo>
                <a:cubicBezTo>
                  <a:pt x="8127" y="4778"/>
                  <a:pt x="8136" y="4768"/>
                  <a:pt x="8136" y="4750"/>
                </a:cubicBezTo>
                <a:lnTo>
                  <a:pt x="8136" y="28"/>
                </a:lnTo>
                <a:cubicBezTo>
                  <a:pt x="8136" y="9"/>
                  <a:pt x="8127" y="0"/>
                  <a:pt x="8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43">
            <a:extLst>
              <a:ext uri="{FF2B5EF4-FFF2-40B4-BE49-F238E27FC236}">
                <a16:creationId xmlns:a16="http://schemas.microsoft.com/office/drawing/2014/main" id="{22BBAD54-12E5-79A4-A962-37FBC4280AA3}"/>
              </a:ext>
            </a:extLst>
          </p:cNvPr>
          <p:cNvSpPr/>
          <p:nvPr/>
        </p:nvSpPr>
        <p:spPr>
          <a:xfrm>
            <a:off x="3121359" y="2648491"/>
            <a:ext cx="269610" cy="8085"/>
          </a:xfrm>
          <a:custGeom>
            <a:avLst/>
            <a:gdLst/>
            <a:ahLst/>
            <a:cxnLst/>
            <a:rect l="l" t="t" r="r" b="b"/>
            <a:pathLst>
              <a:path w="3768" h="113" extrusionOk="0">
                <a:moveTo>
                  <a:pt x="56" y="1"/>
                </a:moveTo>
                <a:cubicBezTo>
                  <a:pt x="19" y="1"/>
                  <a:pt x="1" y="20"/>
                  <a:pt x="1" y="57"/>
                </a:cubicBezTo>
                <a:cubicBezTo>
                  <a:pt x="1" y="84"/>
                  <a:pt x="19" y="112"/>
                  <a:pt x="56" y="112"/>
                </a:cubicBezTo>
                <a:lnTo>
                  <a:pt x="3711" y="112"/>
                </a:lnTo>
                <a:cubicBezTo>
                  <a:pt x="3739" y="112"/>
                  <a:pt x="3767" y="84"/>
                  <a:pt x="3767" y="57"/>
                </a:cubicBezTo>
                <a:cubicBezTo>
                  <a:pt x="3767" y="20"/>
                  <a:pt x="3739" y="1"/>
                  <a:pt x="37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43">
            <a:extLst>
              <a:ext uri="{FF2B5EF4-FFF2-40B4-BE49-F238E27FC236}">
                <a16:creationId xmlns:a16="http://schemas.microsoft.com/office/drawing/2014/main" id="{2DA2E64B-5BC6-1878-AD45-8777CBE11764}"/>
              </a:ext>
            </a:extLst>
          </p:cNvPr>
          <p:cNvSpPr/>
          <p:nvPr/>
        </p:nvSpPr>
        <p:spPr>
          <a:xfrm>
            <a:off x="3120715" y="2688346"/>
            <a:ext cx="100317" cy="8014"/>
          </a:xfrm>
          <a:custGeom>
            <a:avLst/>
            <a:gdLst/>
            <a:ahLst/>
            <a:cxnLst/>
            <a:rect l="l" t="t" r="r" b="b"/>
            <a:pathLst>
              <a:path w="1402" h="112" extrusionOk="0">
                <a:moveTo>
                  <a:pt x="65" y="1"/>
                </a:moveTo>
                <a:cubicBezTo>
                  <a:pt x="28" y="1"/>
                  <a:pt x="0" y="19"/>
                  <a:pt x="0" y="56"/>
                </a:cubicBezTo>
                <a:cubicBezTo>
                  <a:pt x="0" y="84"/>
                  <a:pt x="28" y="112"/>
                  <a:pt x="65" y="112"/>
                </a:cubicBezTo>
                <a:lnTo>
                  <a:pt x="1346" y="112"/>
                </a:lnTo>
                <a:cubicBezTo>
                  <a:pt x="1383" y="112"/>
                  <a:pt x="1401" y="84"/>
                  <a:pt x="1401" y="56"/>
                </a:cubicBezTo>
                <a:cubicBezTo>
                  <a:pt x="1401" y="19"/>
                  <a:pt x="1383" y="1"/>
                  <a:pt x="13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43">
            <a:extLst>
              <a:ext uri="{FF2B5EF4-FFF2-40B4-BE49-F238E27FC236}">
                <a16:creationId xmlns:a16="http://schemas.microsoft.com/office/drawing/2014/main" id="{13BE767F-EC4A-FB27-AF49-E5BC0D4988B6}"/>
              </a:ext>
            </a:extLst>
          </p:cNvPr>
          <p:cNvSpPr/>
          <p:nvPr/>
        </p:nvSpPr>
        <p:spPr>
          <a:xfrm>
            <a:off x="3250798" y="2688346"/>
            <a:ext cx="120208" cy="8014"/>
          </a:xfrm>
          <a:custGeom>
            <a:avLst/>
            <a:gdLst/>
            <a:ahLst/>
            <a:cxnLst/>
            <a:rect l="l" t="t" r="r" b="b"/>
            <a:pathLst>
              <a:path w="1680" h="112" extrusionOk="0">
                <a:moveTo>
                  <a:pt x="56" y="1"/>
                </a:moveTo>
                <a:cubicBezTo>
                  <a:pt x="29" y="1"/>
                  <a:pt x="1" y="19"/>
                  <a:pt x="1" y="56"/>
                </a:cubicBezTo>
                <a:cubicBezTo>
                  <a:pt x="1" y="84"/>
                  <a:pt x="29" y="112"/>
                  <a:pt x="56" y="112"/>
                </a:cubicBezTo>
                <a:lnTo>
                  <a:pt x="1615" y="112"/>
                </a:lnTo>
                <a:cubicBezTo>
                  <a:pt x="1652" y="112"/>
                  <a:pt x="1680" y="84"/>
                  <a:pt x="1680" y="56"/>
                </a:cubicBezTo>
                <a:cubicBezTo>
                  <a:pt x="1680" y="19"/>
                  <a:pt x="1652" y="1"/>
                  <a:pt x="1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43">
            <a:extLst>
              <a:ext uri="{FF2B5EF4-FFF2-40B4-BE49-F238E27FC236}">
                <a16:creationId xmlns:a16="http://schemas.microsoft.com/office/drawing/2014/main" id="{B4939AFB-2301-BA70-C7D1-C63E54197E13}"/>
              </a:ext>
            </a:extLst>
          </p:cNvPr>
          <p:cNvSpPr/>
          <p:nvPr/>
        </p:nvSpPr>
        <p:spPr>
          <a:xfrm>
            <a:off x="3121359" y="2808482"/>
            <a:ext cx="176019" cy="8014"/>
          </a:xfrm>
          <a:custGeom>
            <a:avLst/>
            <a:gdLst/>
            <a:ahLst/>
            <a:cxnLst/>
            <a:rect l="l" t="t" r="r" b="b"/>
            <a:pathLst>
              <a:path w="2460" h="112" extrusionOk="0">
                <a:moveTo>
                  <a:pt x="56" y="1"/>
                </a:moveTo>
                <a:cubicBezTo>
                  <a:pt x="19" y="1"/>
                  <a:pt x="1" y="28"/>
                  <a:pt x="1" y="56"/>
                </a:cubicBezTo>
                <a:cubicBezTo>
                  <a:pt x="1" y="93"/>
                  <a:pt x="19" y="112"/>
                  <a:pt x="56" y="112"/>
                </a:cubicBezTo>
                <a:lnTo>
                  <a:pt x="2394" y="112"/>
                </a:lnTo>
                <a:cubicBezTo>
                  <a:pt x="2431" y="112"/>
                  <a:pt x="2459" y="93"/>
                  <a:pt x="2459" y="56"/>
                </a:cubicBezTo>
                <a:cubicBezTo>
                  <a:pt x="2459" y="28"/>
                  <a:pt x="2431" y="1"/>
                  <a:pt x="2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43">
            <a:extLst>
              <a:ext uri="{FF2B5EF4-FFF2-40B4-BE49-F238E27FC236}">
                <a16:creationId xmlns:a16="http://schemas.microsoft.com/office/drawing/2014/main" id="{1D63F546-BC09-6C4B-DC40-ADB8CD4EE713}"/>
              </a:ext>
            </a:extLst>
          </p:cNvPr>
          <p:cNvSpPr/>
          <p:nvPr/>
        </p:nvSpPr>
        <p:spPr>
          <a:xfrm>
            <a:off x="3121359" y="2729488"/>
            <a:ext cx="272257" cy="8729"/>
          </a:xfrm>
          <a:custGeom>
            <a:avLst/>
            <a:gdLst/>
            <a:ahLst/>
            <a:cxnLst/>
            <a:rect l="l" t="t" r="r" b="b"/>
            <a:pathLst>
              <a:path w="3805" h="122" extrusionOk="0">
                <a:moveTo>
                  <a:pt x="56" y="1"/>
                </a:moveTo>
                <a:cubicBezTo>
                  <a:pt x="19" y="1"/>
                  <a:pt x="1" y="29"/>
                  <a:pt x="1" y="66"/>
                </a:cubicBezTo>
                <a:cubicBezTo>
                  <a:pt x="1" y="93"/>
                  <a:pt x="19" y="121"/>
                  <a:pt x="56" y="121"/>
                </a:cubicBezTo>
                <a:lnTo>
                  <a:pt x="3739" y="121"/>
                </a:lnTo>
                <a:cubicBezTo>
                  <a:pt x="3776" y="121"/>
                  <a:pt x="3804" y="93"/>
                  <a:pt x="3804" y="66"/>
                </a:cubicBezTo>
                <a:cubicBezTo>
                  <a:pt x="3804" y="29"/>
                  <a:pt x="3776" y="1"/>
                  <a:pt x="37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43">
            <a:extLst>
              <a:ext uri="{FF2B5EF4-FFF2-40B4-BE49-F238E27FC236}">
                <a16:creationId xmlns:a16="http://schemas.microsoft.com/office/drawing/2014/main" id="{58D18C1B-37B2-D7A3-C6E7-BDC46CE79DA8}"/>
              </a:ext>
            </a:extLst>
          </p:cNvPr>
          <p:cNvSpPr/>
          <p:nvPr/>
        </p:nvSpPr>
        <p:spPr>
          <a:xfrm>
            <a:off x="3121359" y="2769343"/>
            <a:ext cx="91659" cy="8658"/>
          </a:xfrm>
          <a:custGeom>
            <a:avLst/>
            <a:gdLst/>
            <a:ahLst/>
            <a:cxnLst/>
            <a:rect l="l" t="t" r="r" b="b"/>
            <a:pathLst>
              <a:path w="1281" h="121" extrusionOk="0">
                <a:moveTo>
                  <a:pt x="56" y="0"/>
                </a:moveTo>
                <a:cubicBezTo>
                  <a:pt x="19" y="0"/>
                  <a:pt x="1" y="28"/>
                  <a:pt x="1" y="56"/>
                </a:cubicBezTo>
                <a:cubicBezTo>
                  <a:pt x="1" y="93"/>
                  <a:pt x="19" y="121"/>
                  <a:pt x="56" y="121"/>
                </a:cubicBezTo>
                <a:lnTo>
                  <a:pt x="1225" y="121"/>
                </a:lnTo>
                <a:cubicBezTo>
                  <a:pt x="1253" y="121"/>
                  <a:pt x="1281" y="93"/>
                  <a:pt x="1281" y="56"/>
                </a:cubicBezTo>
                <a:cubicBezTo>
                  <a:pt x="1281" y="28"/>
                  <a:pt x="1253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43">
            <a:extLst>
              <a:ext uri="{FF2B5EF4-FFF2-40B4-BE49-F238E27FC236}">
                <a16:creationId xmlns:a16="http://schemas.microsoft.com/office/drawing/2014/main" id="{61EBA8E4-108F-6CC4-5459-4F005291B857}"/>
              </a:ext>
            </a:extLst>
          </p:cNvPr>
          <p:cNvSpPr/>
          <p:nvPr/>
        </p:nvSpPr>
        <p:spPr>
          <a:xfrm>
            <a:off x="3230262" y="2769343"/>
            <a:ext cx="160707" cy="8658"/>
          </a:xfrm>
          <a:custGeom>
            <a:avLst/>
            <a:gdLst/>
            <a:ahLst/>
            <a:cxnLst/>
            <a:rect l="l" t="t" r="r" b="b"/>
            <a:pathLst>
              <a:path w="2246" h="121" extrusionOk="0">
                <a:moveTo>
                  <a:pt x="65" y="0"/>
                </a:moveTo>
                <a:cubicBezTo>
                  <a:pt x="28" y="0"/>
                  <a:pt x="0" y="28"/>
                  <a:pt x="0" y="56"/>
                </a:cubicBezTo>
                <a:cubicBezTo>
                  <a:pt x="0" y="93"/>
                  <a:pt x="28" y="121"/>
                  <a:pt x="65" y="121"/>
                </a:cubicBezTo>
                <a:lnTo>
                  <a:pt x="2189" y="121"/>
                </a:lnTo>
                <a:cubicBezTo>
                  <a:pt x="2217" y="121"/>
                  <a:pt x="2245" y="93"/>
                  <a:pt x="2245" y="56"/>
                </a:cubicBezTo>
                <a:cubicBezTo>
                  <a:pt x="2245" y="28"/>
                  <a:pt x="2217" y="0"/>
                  <a:pt x="21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43">
            <a:extLst>
              <a:ext uri="{FF2B5EF4-FFF2-40B4-BE49-F238E27FC236}">
                <a16:creationId xmlns:a16="http://schemas.microsoft.com/office/drawing/2014/main" id="{D96EADC2-BE83-97DF-23F9-BD349DC24EA2}"/>
              </a:ext>
            </a:extLst>
          </p:cNvPr>
          <p:cNvSpPr/>
          <p:nvPr/>
        </p:nvSpPr>
        <p:spPr>
          <a:xfrm>
            <a:off x="2923588" y="2647203"/>
            <a:ext cx="76418" cy="93018"/>
          </a:xfrm>
          <a:custGeom>
            <a:avLst/>
            <a:gdLst/>
            <a:ahLst/>
            <a:cxnLst/>
            <a:rect l="l" t="t" r="r" b="b"/>
            <a:pathLst>
              <a:path w="1068" h="1300" extrusionOk="0">
                <a:moveTo>
                  <a:pt x="1030" y="0"/>
                </a:moveTo>
                <a:cubicBezTo>
                  <a:pt x="418" y="102"/>
                  <a:pt x="0" y="687"/>
                  <a:pt x="112" y="1299"/>
                </a:cubicBezTo>
                <a:lnTo>
                  <a:pt x="325" y="1262"/>
                </a:lnTo>
                <a:cubicBezTo>
                  <a:pt x="316" y="1216"/>
                  <a:pt x="306" y="1160"/>
                  <a:pt x="306" y="1114"/>
                </a:cubicBezTo>
                <a:cubicBezTo>
                  <a:pt x="306" y="659"/>
                  <a:pt x="640" y="288"/>
                  <a:pt x="1067" y="204"/>
                </a:cubicBezTo>
                <a:lnTo>
                  <a:pt x="10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43">
            <a:extLst>
              <a:ext uri="{FF2B5EF4-FFF2-40B4-BE49-F238E27FC236}">
                <a16:creationId xmlns:a16="http://schemas.microsoft.com/office/drawing/2014/main" id="{E95A1BA6-59EB-1960-C607-4E68E54173CF}"/>
              </a:ext>
            </a:extLst>
          </p:cNvPr>
          <p:cNvSpPr/>
          <p:nvPr/>
        </p:nvSpPr>
        <p:spPr>
          <a:xfrm>
            <a:off x="3090878" y="2712888"/>
            <a:ext cx="1359" cy="16672"/>
          </a:xfrm>
          <a:custGeom>
            <a:avLst/>
            <a:gdLst/>
            <a:ahLst/>
            <a:cxnLst/>
            <a:rect l="l" t="t" r="r" b="b"/>
            <a:pathLst>
              <a:path w="19" h="233" extrusionOk="0">
                <a:moveTo>
                  <a:pt x="0" y="1"/>
                </a:moveTo>
                <a:cubicBezTo>
                  <a:pt x="9" y="84"/>
                  <a:pt x="9" y="159"/>
                  <a:pt x="9" y="233"/>
                </a:cubicBezTo>
                <a:cubicBezTo>
                  <a:pt x="19" y="159"/>
                  <a:pt x="9" y="84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43">
            <a:extLst>
              <a:ext uri="{FF2B5EF4-FFF2-40B4-BE49-F238E27FC236}">
                <a16:creationId xmlns:a16="http://schemas.microsoft.com/office/drawing/2014/main" id="{5AE6DF84-2C58-0151-13FD-F2AC7565936C}"/>
              </a:ext>
            </a:extLst>
          </p:cNvPr>
          <p:cNvSpPr/>
          <p:nvPr/>
        </p:nvSpPr>
        <p:spPr>
          <a:xfrm>
            <a:off x="2931530" y="2737502"/>
            <a:ext cx="93018" cy="70193"/>
          </a:xfrm>
          <a:custGeom>
            <a:avLst/>
            <a:gdLst/>
            <a:ahLst/>
            <a:cxnLst/>
            <a:rect l="l" t="t" r="r" b="b"/>
            <a:pathLst>
              <a:path w="1300" h="981" extrusionOk="0">
                <a:moveTo>
                  <a:pt x="214" y="0"/>
                </a:moveTo>
                <a:lnTo>
                  <a:pt x="1" y="37"/>
                </a:lnTo>
                <a:cubicBezTo>
                  <a:pt x="92" y="587"/>
                  <a:pt x="573" y="980"/>
                  <a:pt x="1114" y="980"/>
                </a:cubicBezTo>
                <a:cubicBezTo>
                  <a:pt x="1175" y="980"/>
                  <a:pt x="1237" y="975"/>
                  <a:pt x="1299" y="965"/>
                </a:cubicBezTo>
                <a:lnTo>
                  <a:pt x="1262" y="751"/>
                </a:lnTo>
                <a:cubicBezTo>
                  <a:pt x="1216" y="761"/>
                  <a:pt x="1169" y="770"/>
                  <a:pt x="1114" y="770"/>
                </a:cubicBezTo>
                <a:cubicBezTo>
                  <a:pt x="659" y="770"/>
                  <a:pt x="288" y="436"/>
                  <a:pt x="2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43">
            <a:extLst>
              <a:ext uri="{FF2B5EF4-FFF2-40B4-BE49-F238E27FC236}">
                <a16:creationId xmlns:a16="http://schemas.microsoft.com/office/drawing/2014/main" id="{23F05FBE-4424-0199-5D07-E6F5B0D3208B}"/>
              </a:ext>
            </a:extLst>
          </p:cNvPr>
          <p:cNvSpPr/>
          <p:nvPr/>
        </p:nvSpPr>
        <p:spPr>
          <a:xfrm>
            <a:off x="2997287" y="2645915"/>
            <a:ext cx="94950" cy="160635"/>
          </a:xfrm>
          <a:custGeom>
            <a:avLst/>
            <a:gdLst/>
            <a:ahLst/>
            <a:cxnLst/>
            <a:rect l="l" t="t" r="r" b="b"/>
            <a:pathLst>
              <a:path w="1327" h="2245" extrusionOk="0">
                <a:moveTo>
                  <a:pt x="199" y="0"/>
                </a:moveTo>
                <a:cubicBezTo>
                  <a:pt x="133" y="0"/>
                  <a:pt x="67" y="6"/>
                  <a:pt x="0" y="18"/>
                </a:cubicBezTo>
                <a:lnTo>
                  <a:pt x="37" y="222"/>
                </a:lnTo>
                <a:cubicBezTo>
                  <a:pt x="93" y="213"/>
                  <a:pt x="139" y="213"/>
                  <a:pt x="195" y="213"/>
                </a:cubicBezTo>
                <a:cubicBezTo>
                  <a:pt x="705" y="213"/>
                  <a:pt x="1113" y="621"/>
                  <a:pt x="1113" y="1132"/>
                </a:cubicBezTo>
                <a:cubicBezTo>
                  <a:pt x="1113" y="1586"/>
                  <a:pt x="779" y="1966"/>
                  <a:pt x="343" y="2031"/>
                </a:cubicBezTo>
                <a:lnTo>
                  <a:pt x="380" y="2245"/>
                </a:lnTo>
                <a:cubicBezTo>
                  <a:pt x="844" y="2161"/>
                  <a:pt x="1187" y="1818"/>
                  <a:pt x="1289" y="1391"/>
                </a:cubicBezTo>
                <a:cubicBezTo>
                  <a:pt x="1308" y="1317"/>
                  <a:pt x="1317" y="1243"/>
                  <a:pt x="1317" y="1169"/>
                </a:cubicBezTo>
                <a:cubicBezTo>
                  <a:pt x="1327" y="1094"/>
                  <a:pt x="1317" y="1020"/>
                  <a:pt x="1308" y="937"/>
                </a:cubicBezTo>
                <a:cubicBezTo>
                  <a:pt x="1209" y="391"/>
                  <a:pt x="734" y="0"/>
                  <a:pt x="1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43">
            <a:extLst>
              <a:ext uri="{FF2B5EF4-FFF2-40B4-BE49-F238E27FC236}">
                <a16:creationId xmlns:a16="http://schemas.microsoft.com/office/drawing/2014/main" id="{BFF50B18-A902-04D5-243C-D60358CFF80D}"/>
              </a:ext>
            </a:extLst>
          </p:cNvPr>
          <p:cNvSpPr/>
          <p:nvPr/>
        </p:nvSpPr>
        <p:spPr>
          <a:xfrm>
            <a:off x="891139" y="3331531"/>
            <a:ext cx="909432" cy="648552"/>
          </a:xfrm>
          <a:custGeom>
            <a:avLst/>
            <a:gdLst/>
            <a:ahLst/>
            <a:cxnLst/>
            <a:rect l="l" t="t" r="r" b="b"/>
            <a:pathLst>
              <a:path w="12710" h="9064" extrusionOk="0">
                <a:moveTo>
                  <a:pt x="232" y="1"/>
                </a:moveTo>
                <a:cubicBezTo>
                  <a:pt x="102" y="1"/>
                  <a:pt x="0" y="103"/>
                  <a:pt x="0" y="233"/>
                </a:cubicBezTo>
                <a:lnTo>
                  <a:pt x="0" y="8823"/>
                </a:lnTo>
                <a:cubicBezTo>
                  <a:pt x="0" y="8953"/>
                  <a:pt x="102" y="9064"/>
                  <a:pt x="232" y="9064"/>
                </a:cubicBezTo>
                <a:lnTo>
                  <a:pt x="12477" y="9064"/>
                </a:lnTo>
                <a:cubicBezTo>
                  <a:pt x="12607" y="9064"/>
                  <a:pt x="12709" y="8953"/>
                  <a:pt x="12709" y="8823"/>
                </a:cubicBezTo>
                <a:lnTo>
                  <a:pt x="12709" y="233"/>
                </a:lnTo>
                <a:cubicBezTo>
                  <a:pt x="12709" y="103"/>
                  <a:pt x="12607" y="1"/>
                  <a:pt x="12477" y="1"/>
                </a:cubicBezTo>
                <a:close/>
              </a:path>
            </a:pathLst>
          </a:custGeom>
          <a:solidFill>
            <a:srgbClr val="CACA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43">
            <a:extLst>
              <a:ext uri="{FF2B5EF4-FFF2-40B4-BE49-F238E27FC236}">
                <a16:creationId xmlns:a16="http://schemas.microsoft.com/office/drawing/2014/main" id="{03065852-F5D6-1714-3D0B-7C8C149BD80A}"/>
              </a:ext>
            </a:extLst>
          </p:cNvPr>
          <p:cNvSpPr/>
          <p:nvPr/>
        </p:nvSpPr>
        <p:spPr>
          <a:xfrm>
            <a:off x="891139" y="3331531"/>
            <a:ext cx="909432" cy="648552"/>
          </a:xfrm>
          <a:custGeom>
            <a:avLst/>
            <a:gdLst/>
            <a:ahLst/>
            <a:cxnLst/>
            <a:rect l="l" t="t" r="r" b="b"/>
            <a:pathLst>
              <a:path w="12710" h="9064" extrusionOk="0">
                <a:moveTo>
                  <a:pt x="232" y="9064"/>
                </a:moveTo>
                <a:lnTo>
                  <a:pt x="12477" y="9064"/>
                </a:lnTo>
                <a:cubicBezTo>
                  <a:pt x="12607" y="9064"/>
                  <a:pt x="12709" y="8953"/>
                  <a:pt x="12709" y="8823"/>
                </a:cubicBezTo>
                <a:lnTo>
                  <a:pt x="12709" y="233"/>
                </a:lnTo>
                <a:cubicBezTo>
                  <a:pt x="12709" y="103"/>
                  <a:pt x="12607" y="1"/>
                  <a:pt x="12477" y="1"/>
                </a:cubicBezTo>
                <a:lnTo>
                  <a:pt x="232" y="1"/>
                </a:lnTo>
                <a:cubicBezTo>
                  <a:pt x="102" y="1"/>
                  <a:pt x="0" y="103"/>
                  <a:pt x="0" y="233"/>
                </a:cubicBezTo>
                <a:lnTo>
                  <a:pt x="0" y="8823"/>
                </a:lnTo>
                <a:cubicBezTo>
                  <a:pt x="0" y="8953"/>
                  <a:pt x="102" y="9064"/>
                  <a:pt x="232" y="90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43">
            <a:extLst>
              <a:ext uri="{FF2B5EF4-FFF2-40B4-BE49-F238E27FC236}">
                <a16:creationId xmlns:a16="http://schemas.microsoft.com/office/drawing/2014/main" id="{BD0E48F3-CFB8-F18A-0B31-353868201F84}"/>
              </a:ext>
            </a:extLst>
          </p:cNvPr>
          <p:cNvSpPr/>
          <p:nvPr/>
        </p:nvSpPr>
        <p:spPr>
          <a:xfrm>
            <a:off x="942228" y="3282446"/>
            <a:ext cx="909432" cy="109547"/>
          </a:xfrm>
          <a:custGeom>
            <a:avLst/>
            <a:gdLst/>
            <a:ahLst/>
            <a:cxnLst/>
            <a:rect l="l" t="t" r="r" b="b"/>
            <a:pathLst>
              <a:path w="12710" h="1531" extrusionOk="0">
                <a:moveTo>
                  <a:pt x="279" y="0"/>
                </a:moveTo>
                <a:cubicBezTo>
                  <a:pt x="121" y="0"/>
                  <a:pt x="0" y="130"/>
                  <a:pt x="0" y="278"/>
                </a:cubicBezTo>
                <a:lnTo>
                  <a:pt x="0" y="1531"/>
                </a:lnTo>
                <a:lnTo>
                  <a:pt x="12709" y="1531"/>
                </a:lnTo>
                <a:lnTo>
                  <a:pt x="12709" y="362"/>
                </a:lnTo>
                <a:cubicBezTo>
                  <a:pt x="12709" y="167"/>
                  <a:pt x="12542" y="0"/>
                  <a:pt x="123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43">
            <a:extLst>
              <a:ext uri="{FF2B5EF4-FFF2-40B4-BE49-F238E27FC236}">
                <a16:creationId xmlns:a16="http://schemas.microsoft.com/office/drawing/2014/main" id="{4565AF64-EBD9-7724-499E-6BEC927D1ACD}"/>
              </a:ext>
            </a:extLst>
          </p:cNvPr>
          <p:cNvSpPr/>
          <p:nvPr/>
        </p:nvSpPr>
        <p:spPr>
          <a:xfrm>
            <a:off x="937577" y="3278439"/>
            <a:ext cx="918090" cy="117561"/>
          </a:xfrm>
          <a:custGeom>
            <a:avLst/>
            <a:gdLst/>
            <a:ahLst/>
            <a:cxnLst/>
            <a:rect l="l" t="t" r="r" b="b"/>
            <a:pathLst>
              <a:path w="12831" h="1643" extrusionOk="0">
                <a:moveTo>
                  <a:pt x="12413" y="112"/>
                </a:moveTo>
                <a:cubicBezTo>
                  <a:pt x="12580" y="112"/>
                  <a:pt x="12719" y="251"/>
                  <a:pt x="12719" y="418"/>
                </a:cubicBezTo>
                <a:lnTo>
                  <a:pt x="12719" y="1522"/>
                </a:lnTo>
                <a:lnTo>
                  <a:pt x="121" y="1522"/>
                </a:lnTo>
                <a:lnTo>
                  <a:pt x="121" y="334"/>
                </a:lnTo>
                <a:cubicBezTo>
                  <a:pt x="121" y="214"/>
                  <a:pt x="223" y="112"/>
                  <a:pt x="344" y="112"/>
                </a:cubicBezTo>
                <a:close/>
                <a:moveTo>
                  <a:pt x="344" y="0"/>
                </a:moveTo>
                <a:cubicBezTo>
                  <a:pt x="158" y="0"/>
                  <a:pt x="0" y="149"/>
                  <a:pt x="0" y="334"/>
                </a:cubicBezTo>
                <a:lnTo>
                  <a:pt x="0" y="1642"/>
                </a:lnTo>
                <a:lnTo>
                  <a:pt x="12830" y="1642"/>
                </a:lnTo>
                <a:lnTo>
                  <a:pt x="12830" y="418"/>
                </a:lnTo>
                <a:cubicBezTo>
                  <a:pt x="12830" y="186"/>
                  <a:pt x="12645" y="0"/>
                  <a:pt x="124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43">
            <a:extLst>
              <a:ext uri="{FF2B5EF4-FFF2-40B4-BE49-F238E27FC236}">
                <a16:creationId xmlns:a16="http://schemas.microsoft.com/office/drawing/2014/main" id="{8E9D7143-4825-479C-EBD8-DD7510214E4D}"/>
              </a:ext>
            </a:extLst>
          </p:cNvPr>
          <p:cNvSpPr/>
          <p:nvPr/>
        </p:nvSpPr>
        <p:spPr>
          <a:xfrm>
            <a:off x="1040469" y="3314931"/>
            <a:ext cx="41858" cy="41930"/>
          </a:xfrm>
          <a:custGeom>
            <a:avLst/>
            <a:gdLst/>
            <a:ahLst/>
            <a:cxnLst/>
            <a:rect l="l" t="t" r="r" b="b"/>
            <a:pathLst>
              <a:path w="585" h="586" extrusionOk="0">
                <a:moveTo>
                  <a:pt x="297" y="112"/>
                </a:moveTo>
                <a:cubicBezTo>
                  <a:pt x="390" y="112"/>
                  <a:pt x="473" y="196"/>
                  <a:pt x="473" y="288"/>
                </a:cubicBezTo>
                <a:cubicBezTo>
                  <a:pt x="473" y="390"/>
                  <a:pt x="390" y="465"/>
                  <a:pt x="297" y="465"/>
                </a:cubicBezTo>
                <a:cubicBezTo>
                  <a:pt x="195" y="465"/>
                  <a:pt x="121" y="390"/>
                  <a:pt x="121" y="288"/>
                </a:cubicBezTo>
                <a:cubicBezTo>
                  <a:pt x="121" y="196"/>
                  <a:pt x="195" y="112"/>
                  <a:pt x="297" y="112"/>
                </a:cubicBezTo>
                <a:close/>
                <a:moveTo>
                  <a:pt x="297" y="1"/>
                </a:moveTo>
                <a:cubicBezTo>
                  <a:pt x="130" y="1"/>
                  <a:pt x="0" y="131"/>
                  <a:pt x="0" y="288"/>
                </a:cubicBezTo>
                <a:cubicBezTo>
                  <a:pt x="0" y="455"/>
                  <a:pt x="130" y="585"/>
                  <a:pt x="297" y="585"/>
                </a:cubicBezTo>
                <a:cubicBezTo>
                  <a:pt x="455" y="585"/>
                  <a:pt x="585" y="455"/>
                  <a:pt x="585" y="288"/>
                </a:cubicBezTo>
                <a:cubicBezTo>
                  <a:pt x="585" y="131"/>
                  <a:pt x="455" y="1"/>
                  <a:pt x="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43">
            <a:extLst>
              <a:ext uri="{FF2B5EF4-FFF2-40B4-BE49-F238E27FC236}">
                <a16:creationId xmlns:a16="http://schemas.microsoft.com/office/drawing/2014/main" id="{D1B298A3-3C35-1F21-BBEA-300ED09E69CA}"/>
              </a:ext>
            </a:extLst>
          </p:cNvPr>
          <p:cNvSpPr/>
          <p:nvPr/>
        </p:nvSpPr>
        <p:spPr>
          <a:xfrm>
            <a:off x="1106154" y="3314931"/>
            <a:ext cx="41930" cy="41930"/>
          </a:xfrm>
          <a:custGeom>
            <a:avLst/>
            <a:gdLst/>
            <a:ahLst/>
            <a:cxnLst/>
            <a:rect l="l" t="t" r="r" b="b"/>
            <a:pathLst>
              <a:path w="586" h="586" extrusionOk="0">
                <a:moveTo>
                  <a:pt x="288" y="112"/>
                </a:moveTo>
                <a:cubicBezTo>
                  <a:pt x="390" y="112"/>
                  <a:pt x="465" y="196"/>
                  <a:pt x="465" y="288"/>
                </a:cubicBezTo>
                <a:cubicBezTo>
                  <a:pt x="465" y="390"/>
                  <a:pt x="390" y="465"/>
                  <a:pt x="288" y="465"/>
                </a:cubicBezTo>
                <a:cubicBezTo>
                  <a:pt x="196" y="465"/>
                  <a:pt x="112" y="390"/>
                  <a:pt x="112" y="288"/>
                </a:cubicBezTo>
                <a:cubicBezTo>
                  <a:pt x="112" y="196"/>
                  <a:pt x="196" y="112"/>
                  <a:pt x="288" y="112"/>
                </a:cubicBezTo>
                <a:close/>
                <a:moveTo>
                  <a:pt x="288" y="1"/>
                </a:moveTo>
                <a:cubicBezTo>
                  <a:pt x="131" y="1"/>
                  <a:pt x="1" y="131"/>
                  <a:pt x="1" y="288"/>
                </a:cubicBezTo>
                <a:cubicBezTo>
                  <a:pt x="1" y="455"/>
                  <a:pt x="131" y="585"/>
                  <a:pt x="288" y="585"/>
                </a:cubicBezTo>
                <a:cubicBezTo>
                  <a:pt x="455" y="585"/>
                  <a:pt x="585" y="455"/>
                  <a:pt x="585" y="288"/>
                </a:cubicBezTo>
                <a:cubicBezTo>
                  <a:pt x="585" y="131"/>
                  <a:pt x="455" y="1"/>
                  <a:pt x="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43">
            <a:extLst>
              <a:ext uri="{FF2B5EF4-FFF2-40B4-BE49-F238E27FC236}">
                <a16:creationId xmlns:a16="http://schemas.microsoft.com/office/drawing/2014/main" id="{4C663213-75F7-1204-99D7-E424E6E04B7B}"/>
              </a:ext>
            </a:extLst>
          </p:cNvPr>
          <p:cNvSpPr/>
          <p:nvPr/>
        </p:nvSpPr>
        <p:spPr>
          <a:xfrm>
            <a:off x="975428" y="3314931"/>
            <a:ext cx="41858" cy="41930"/>
          </a:xfrm>
          <a:custGeom>
            <a:avLst/>
            <a:gdLst/>
            <a:ahLst/>
            <a:cxnLst/>
            <a:rect l="l" t="t" r="r" b="b"/>
            <a:pathLst>
              <a:path w="585" h="586" extrusionOk="0">
                <a:moveTo>
                  <a:pt x="297" y="112"/>
                </a:moveTo>
                <a:cubicBezTo>
                  <a:pt x="390" y="112"/>
                  <a:pt x="473" y="196"/>
                  <a:pt x="473" y="288"/>
                </a:cubicBezTo>
                <a:cubicBezTo>
                  <a:pt x="473" y="390"/>
                  <a:pt x="390" y="465"/>
                  <a:pt x="297" y="465"/>
                </a:cubicBezTo>
                <a:cubicBezTo>
                  <a:pt x="195" y="465"/>
                  <a:pt x="121" y="390"/>
                  <a:pt x="121" y="288"/>
                </a:cubicBezTo>
                <a:cubicBezTo>
                  <a:pt x="121" y="196"/>
                  <a:pt x="195" y="112"/>
                  <a:pt x="297" y="112"/>
                </a:cubicBezTo>
                <a:close/>
                <a:moveTo>
                  <a:pt x="297" y="1"/>
                </a:moveTo>
                <a:cubicBezTo>
                  <a:pt x="130" y="1"/>
                  <a:pt x="0" y="131"/>
                  <a:pt x="0" y="288"/>
                </a:cubicBezTo>
                <a:cubicBezTo>
                  <a:pt x="0" y="455"/>
                  <a:pt x="130" y="585"/>
                  <a:pt x="297" y="585"/>
                </a:cubicBezTo>
                <a:cubicBezTo>
                  <a:pt x="455" y="585"/>
                  <a:pt x="585" y="455"/>
                  <a:pt x="585" y="288"/>
                </a:cubicBezTo>
                <a:cubicBezTo>
                  <a:pt x="585" y="131"/>
                  <a:pt x="455" y="1"/>
                  <a:pt x="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43">
            <a:extLst>
              <a:ext uri="{FF2B5EF4-FFF2-40B4-BE49-F238E27FC236}">
                <a16:creationId xmlns:a16="http://schemas.microsoft.com/office/drawing/2014/main" id="{2A017056-9FA3-2E00-FA1D-B97D29D601E2}"/>
              </a:ext>
            </a:extLst>
          </p:cNvPr>
          <p:cNvSpPr/>
          <p:nvPr/>
        </p:nvSpPr>
        <p:spPr>
          <a:xfrm>
            <a:off x="941584" y="3391921"/>
            <a:ext cx="910076" cy="534426"/>
          </a:xfrm>
          <a:custGeom>
            <a:avLst/>
            <a:gdLst/>
            <a:ahLst/>
            <a:cxnLst/>
            <a:rect l="l" t="t" r="r" b="b"/>
            <a:pathLst>
              <a:path w="12719" h="7469" extrusionOk="0">
                <a:moveTo>
                  <a:pt x="37" y="1"/>
                </a:moveTo>
                <a:cubicBezTo>
                  <a:pt x="19" y="1"/>
                  <a:pt x="0" y="19"/>
                  <a:pt x="0" y="38"/>
                </a:cubicBezTo>
                <a:lnTo>
                  <a:pt x="0" y="7431"/>
                </a:lnTo>
                <a:cubicBezTo>
                  <a:pt x="0" y="7450"/>
                  <a:pt x="19" y="7468"/>
                  <a:pt x="37" y="7468"/>
                </a:cubicBezTo>
                <a:lnTo>
                  <a:pt x="12672" y="7468"/>
                </a:lnTo>
                <a:cubicBezTo>
                  <a:pt x="12700" y="7468"/>
                  <a:pt x="12718" y="7450"/>
                  <a:pt x="12718" y="7431"/>
                </a:cubicBezTo>
                <a:lnTo>
                  <a:pt x="12718" y="38"/>
                </a:lnTo>
                <a:cubicBezTo>
                  <a:pt x="12718" y="19"/>
                  <a:pt x="12700" y="1"/>
                  <a:pt x="126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43">
            <a:extLst>
              <a:ext uri="{FF2B5EF4-FFF2-40B4-BE49-F238E27FC236}">
                <a16:creationId xmlns:a16="http://schemas.microsoft.com/office/drawing/2014/main" id="{14C14BB6-5301-E5A2-3E3F-558C3D52F6C5}"/>
              </a:ext>
            </a:extLst>
          </p:cNvPr>
          <p:cNvSpPr/>
          <p:nvPr/>
        </p:nvSpPr>
        <p:spPr>
          <a:xfrm>
            <a:off x="937577" y="3387271"/>
            <a:ext cx="918090" cy="543084"/>
          </a:xfrm>
          <a:custGeom>
            <a:avLst/>
            <a:gdLst/>
            <a:ahLst/>
            <a:cxnLst/>
            <a:rect l="l" t="t" r="r" b="b"/>
            <a:pathLst>
              <a:path w="12831" h="7590" extrusionOk="0">
                <a:moveTo>
                  <a:pt x="12709" y="121"/>
                </a:moveTo>
                <a:lnTo>
                  <a:pt x="12709" y="7478"/>
                </a:lnTo>
                <a:lnTo>
                  <a:pt x="112" y="7478"/>
                </a:lnTo>
                <a:lnTo>
                  <a:pt x="112" y="121"/>
                </a:lnTo>
                <a:close/>
                <a:moveTo>
                  <a:pt x="93" y="1"/>
                </a:moveTo>
                <a:cubicBezTo>
                  <a:pt x="47" y="1"/>
                  <a:pt x="0" y="47"/>
                  <a:pt x="0" y="103"/>
                </a:cubicBezTo>
                <a:lnTo>
                  <a:pt x="0" y="7496"/>
                </a:lnTo>
                <a:cubicBezTo>
                  <a:pt x="0" y="7543"/>
                  <a:pt x="47" y="7589"/>
                  <a:pt x="93" y="7589"/>
                </a:cubicBezTo>
                <a:lnTo>
                  <a:pt x="12728" y="7589"/>
                </a:lnTo>
                <a:cubicBezTo>
                  <a:pt x="12784" y="7589"/>
                  <a:pt x="12830" y="7543"/>
                  <a:pt x="12830" y="7496"/>
                </a:cubicBezTo>
                <a:lnTo>
                  <a:pt x="12830" y="103"/>
                </a:lnTo>
                <a:cubicBezTo>
                  <a:pt x="12830" y="47"/>
                  <a:pt x="12784" y="1"/>
                  <a:pt x="127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43">
            <a:extLst>
              <a:ext uri="{FF2B5EF4-FFF2-40B4-BE49-F238E27FC236}">
                <a16:creationId xmlns:a16="http://schemas.microsoft.com/office/drawing/2014/main" id="{3C914E02-54A1-B9DE-54D8-D32B9CAB3E2B}"/>
              </a:ext>
            </a:extLst>
          </p:cNvPr>
          <p:cNvSpPr/>
          <p:nvPr/>
        </p:nvSpPr>
        <p:spPr>
          <a:xfrm>
            <a:off x="1319882" y="3517425"/>
            <a:ext cx="416936" cy="8014"/>
          </a:xfrm>
          <a:custGeom>
            <a:avLst/>
            <a:gdLst/>
            <a:ahLst/>
            <a:cxnLst/>
            <a:rect l="l" t="t" r="r" b="b"/>
            <a:pathLst>
              <a:path w="5827" h="112" extrusionOk="0">
                <a:moveTo>
                  <a:pt x="56" y="0"/>
                </a:moveTo>
                <a:cubicBezTo>
                  <a:pt x="19" y="0"/>
                  <a:pt x="1" y="19"/>
                  <a:pt x="1" y="56"/>
                </a:cubicBezTo>
                <a:cubicBezTo>
                  <a:pt x="1" y="84"/>
                  <a:pt x="19" y="111"/>
                  <a:pt x="56" y="111"/>
                </a:cubicBezTo>
                <a:lnTo>
                  <a:pt x="5771" y="111"/>
                </a:lnTo>
                <a:cubicBezTo>
                  <a:pt x="5799" y="111"/>
                  <a:pt x="5827" y="84"/>
                  <a:pt x="5827" y="56"/>
                </a:cubicBezTo>
                <a:cubicBezTo>
                  <a:pt x="5827" y="19"/>
                  <a:pt x="5799" y="0"/>
                  <a:pt x="57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43">
            <a:extLst>
              <a:ext uri="{FF2B5EF4-FFF2-40B4-BE49-F238E27FC236}">
                <a16:creationId xmlns:a16="http://schemas.microsoft.com/office/drawing/2014/main" id="{2CD01E1F-C8EE-9541-2354-4644E4E2BE72}"/>
              </a:ext>
            </a:extLst>
          </p:cNvPr>
          <p:cNvSpPr/>
          <p:nvPr/>
        </p:nvSpPr>
        <p:spPr>
          <a:xfrm>
            <a:off x="1319882" y="3579103"/>
            <a:ext cx="151405" cy="8729"/>
          </a:xfrm>
          <a:custGeom>
            <a:avLst/>
            <a:gdLst/>
            <a:ahLst/>
            <a:cxnLst/>
            <a:rect l="l" t="t" r="r" b="b"/>
            <a:pathLst>
              <a:path w="2116" h="122" extrusionOk="0">
                <a:moveTo>
                  <a:pt x="56" y="1"/>
                </a:moveTo>
                <a:cubicBezTo>
                  <a:pt x="19" y="1"/>
                  <a:pt x="1" y="29"/>
                  <a:pt x="1" y="56"/>
                </a:cubicBezTo>
                <a:cubicBezTo>
                  <a:pt x="1" y="94"/>
                  <a:pt x="19" y="121"/>
                  <a:pt x="56" y="121"/>
                </a:cubicBezTo>
                <a:lnTo>
                  <a:pt x="2060" y="121"/>
                </a:lnTo>
                <a:cubicBezTo>
                  <a:pt x="2097" y="121"/>
                  <a:pt x="2116" y="94"/>
                  <a:pt x="2116" y="56"/>
                </a:cubicBezTo>
                <a:cubicBezTo>
                  <a:pt x="2116" y="29"/>
                  <a:pt x="2097" y="1"/>
                  <a:pt x="20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43">
            <a:extLst>
              <a:ext uri="{FF2B5EF4-FFF2-40B4-BE49-F238E27FC236}">
                <a16:creationId xmlns:a16="http://schemas.microsoft.com/office/drawing/2014/main" id="{A26C7449-0B8A-A83A-4FBB-49289872B310}"/>
              </a:ext>
            </a:extLst>
          </p:cNvPr>
          <p:cNvSpPr/>
          <p:nvPr/>
        </p:nvSpPr>
        <p:spPr>
          <a:xfrm>
            <a:off x="1522375" y="3579103"/>
            <a:ext cx="182602" cy="8729"/>
          </a:xfrm>
          <a:custGeom>
            <a:avLst/>
            <a:gdLst/>
            <a:ahLst/>
            <a:cxnLst/>
            <a:rect l="l" t="t" r="r" b="b"/>
            <a:pathLst>
              <a:path w="2552" h="122" extrusionOk="0">
                <a:moveTo>
                  <a:pt x="56" y="1"/>
                </a:moveTo>
                <a:cubicBezTo>
                  <a:pt x="28" y="1"/>
                  <a:pt x="0" y="29"/>
                  <a:pt x="0" y="56"/>
                </a:cubicBezTo>
                <a:cubicBezTo>
                  <a:pt x="0" y="94"/>
                  <a:pt x="28" y="121"/>
                  <a:pt x="56" y="121"/>
                </a:cubicBezTo>
                <a:lnTo>
                  <a:pt x="2496" y="121"/>
                </a:lnTo>
                <a:cubicBezTo>
                  <a:pt x="2523" y="121"/>
                  <a:pt x="2551" y="94"/>
                  <a:pt x="2551" y="56"/>
                </a:cubicBezTo>
                <a:cubicBezTo>
                  <a:pt x="2551" y="29"/>
                  <a:pt x="2523" y="1"/>
                  <a:pt x="24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43">
            <a:extLst>
              <a:ext uri="{FF2B5EF4-FFF2-40B4-BE49-F238E27FC236}">
                <a16:creationId xmlns:a16="http://schemas.microsoft.com/office/drawing/2014/main" id="{8A3293A3-D15B-0E58-47DE-18E694223BB9}"/>
              </a:ext>
            </a:extLst>
          </p:cNvPr>
          <p:cNvSpPr/>
          <p:nvPr/>
        </p:nvSpPr>
        <p:spPr>
          <a:xfrm>
            <a:off x="1319882" y="3767644"/>
            <a:ext cx="270254" cy="8014"/>
          </a:xfrm>
          <a:custGeom>
            <a:avLst/>
            <a:gdLst/>
            <a:ahLst/>
            <a:cxnLst/>
            <a:rect l="l" t="t" r="r" b="b"/>
            <a:pathLst>
              <a:path w="3777" h="112" extrusionOk="0">
                <a:moveTo>
                  <a:pt x="56" y="0"/>
                </a:moveTo>
                <a:cubicBezTo>
                  <a:pt x="19" y="0"/>
                  <a:pt x="1" y="19"/>
                  <a:pt x="1" y="56"/>
                </a:cubicBezTo>
                <a:cubicBezTo>
                  <a:pt x="1" y="84"/>
                  <a:pt x="19" y="112"/>
                  <a:pt x="56" y="112"/>
                </a:cubicBezTo>
                <a:lnTo>
                  <a:pt x="3721" y="112"/>
                </a:lnTo>
                <a:cubicBezTo>
                  <a:pt x="3749" y="112"/>
                  <a:pt x="3776" y="84"/>
                  <a:pt x="3776" y="56"/>
                </a:cubicBezTo>
                <a:cubicBezTo>
                  <a:pt x="3776" y="19"/>
                  <a:pt x="3749" y="0"/>
                  <a:pt x="37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43">
            <a:extLst>
              <a:ext uri="{FF2B5EF4-FFF2-40B4-BE49-F238E27FC236}">
                <a16:creationId xmlns:a16="http://schemas.microsoft.com/office/drawing/2014/main" id="{5FD33E92-C5D6-4C21-4B99-A0ECDE38E14C}"/>
              </a:ext>
            </a:extLst>
          </p:cNvPr>
          <p:cNvSpPr/>
          <p:nvPr/>
        </p:nvSpPr>
        <p:spPr>
          <a:xfrm>
            <a:off x="1319882" y="3644144"/>
            <a:ext cx="420943" cy="8729"/>
          </a:xfrm>
          <a:custGeom>
            <a:avLst/>
            <a:gdLst/>
            <a:ahLst/>
            <a:cxnLst/>
            <a:rect l="l" t="t" r="r" b="b"/>
            <a:pathLst>
              <a:path w="5883" h="122" extrusionOk="0">
                <a:moveTo>
                  <a:pt x="56" y="1"/>
                </a:moveTo>
                <a:cubicBezTo>
                  <a:pt x="19" y="1"/>
                  <a:pt x="1" y="29"/>
                  <a:pt x="1" y="66"/>
                </a:cubicBezTo>
                <a:cubicBezTo>
                  <a:pt x="1" y="94"/>
                  <a:pt x="19" y="122"/>
                  <a:pt x="56" y="122"/>
                </a:cubicBezTo>
                <a:lnTo>
                  <a:pt x="5817" y="122"/>
                </a:lnTo>
                <a:cubicBezTo>
                  <a:pt x="5854" y="122"/>
                  <a:pt x="5882" y="94"/>
                  <a:pt x="5882" y="66"/>
                </a:cubicBezTo>
                <a:cubicBezTo>
                  <a:pt x="5882" y="29"/>
                  <a:pt x="5854" y="1"/>
                  <a:pt x="5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43">
            <a:extLst>
              <a:ext uri="{FF2B5EF4-FFF2-40B4-BE49-F238E27FC236}">
                <a16:creationId xmlns:a16="http://schemas.microsoft.com/office/drawing/2014/main" id="{53B7B904-5138-90D2-4638-34850AF461C1}"/>
              </a:ext>
            </a:extLst>
          </p:cNvPr>
          <p:cNvSpPr/>
          <p:nvPr/>
        </p:nvSpPr>
        <p:spPr>
          <a:xfrm>
            <a:off x="1319882" y="3706538"/>
            <a:ext cx="138812" cy="8085"/>
          </a:xfrm>
          <a:custGeom>
            <a:avLst/>
            <a:gdLst/>
            <a:ahLst/>
            <a:cxnLst/>
            <a:rect l="l" t="t" r="r" b="b"/>
            <a:pathLst>
              <a:path w="1940" h="113" extrusionOk="0">
                <a:moveTo>
                  <a:pt x="56" y="1"/>
                </a:moveTo>
                <a:cubicBezTo>
                  <a:pt x="19" y="1"/>
                  <a:pt x="1" y="29"/>
                  <a:pt x="1" y="57"/>
                </a:cubicBezTo>
                <a:cubicBezTo>
                  <a:pt x="1" y="94"/>
                  <a:pt x="19" y="112"/>
                  <a:pt x="56" y="112"/>
                </a:cubicBezTo>
                <a:lnTo>
                  <a:pt x="1884" y="112"/>
                </a:lnTo>
                <a:cubicBezTo>
                  <a:pt x="1912" y="112"/>
                  <a:pt x="1940" y="84"/>
                  <a:pt x="1940" y="57"/>
                </a:cubicBezTo>
                <a:cubicBezTo>
                  <a:pt x="1940" y="29"/>
                  <a:pt x="1912" y="1"/>
                  <a:pt x="18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43">
            <a:extLst>
              <a:ext uri="{FF2B5EF4-FFF2-40B4-BE49-F238E27FC236}">
                <a16:creationId xmlns:a16="http://schemas.microsoft.com/office/drawing/2014/main" id="{D790F64A-96AD-D5D4-BC26-CB938D959B74}"/>
              </a:ext>
            </a:extLst>
          </p:cNvPr>
          <p:cNvSpPr/>
          <p:nvPr/>
        </p:nvSpPr>
        <p:spPr>
          <a:xfrm>
            <a:off x="1490463" y="3706538"/>
            <a:ext cx="246355" cy="8085"/>
          </a:xfrm>
          <a:custGeom>
            <a:avLst/>
            <a:gdLst/>
            <a:ahLst/>
            <a:cxnLst/>
            <a:rect l="l" t="t" r="r" b="b"/>
            <a:pathLst>
              <a:path w="3443" h="113" extrusionOk="0">
                <a:moveTo>
                  <a:pt x="57" y="1"/>
                </a:moveTo>
                <a:cubicBezTo>
                  <a:pt x="29" y="1"/>
                  <a:pt x="1" y="29"/>
                  <a:pt x="1" y="57"/>
                </a:cubicBezTo>
                <a:cubicBezTo>
                  <a:pt x="1" y="94"/>
                  <a:pt x="29" y="112"/>
                  <a:pt x="57" y="112"/>
                </a:cubicBezTo>
                <a:lnTo>
                  <a:pt x="3387" y="112"/>
                </a:lnTo>
                <a:cubicBezTo>
                  <a:pt x="3415" y="112"/>
                  <a:pt x="3443" y="84"/>
                  <a:pt x="3443" y="57"/>
                </a:cubicBezTo>
                <a:cubicBezTo>
                  <a:pt x="3443" y="29"/>
                  <a:pt x="3415" y="1"/>
                  <a:pt x="33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43">
            <a:extLst>
              <a:ext uri="{FF2B5EF4-FFF2-40B4-BE49-F238E27FC236}">
                <a16:creationId xmlns:a16="http://schemas.microsoft.com/office/drawing/2014/main" id="{5AF639DA-5CB8-698D-F3C7-B1FD02664F78}"/>
              </a:ext>
            </a:extLst>
          </p:cNvPr>
          <p:cNvSpPr/>
          <p:nvPr/>
        </p:nvSpPr>
        <p:spPr>
          <a:xfrm>
            <a:off x="1008628" y="3512774"/>
            <a:ext cx="119493" cy="145395"/>
          </a:xfrm>
          <a:custGeom>
            <a:avLst/>
            <a:gdLst/>
            <a:ahLst/>
            <a:cxnLst/>
            <a:rect l="l" t="t" r="r" b="b"/>
            <a:pathLst>
              <a:path w="1670" h="2032" extrusionOk="0">
                <a:moveTo>
                  <a:pt x="1614" y="0"/>
                </a:moveTo>
                <a:cubicBezTo>
                  <a:pt x="649" y="167"/>
                  <a:pt x="0" y="1076"/>
                  <a:pt x="167" y="2032"/>
                </a:cubicBezTo>
                <a:lnTo>
                  <a:pt x="501" y="1976"/>
                </a:lnTo>
                <a:cubicBezTo>
                  <a:pt x="492" y="1902"/>
                  <a:pt x="482" y="1818"/>
                  <a:pt x="482" y="1744"/>
                </a:cubicBezTo>
                <a:cubicBezTo>
                  <a:pt x="482" y="1030"/>
                  <a:pt x="993" y="445"/>
                  <a:pt x="1670" y="325"/>
                </a:cubicBezTo>
                <a:lnTo>
                  <a:pt x="16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3">
            <a:extLst>
              <a:ext uri="{FF2B5EF4-FFF2-40B4-BE49-F238E27FC236}">
                <a16:creationId xmlns:a16="http://schemas.microsoft.com/office/drawing/2014/main" id="{445E2D9F-73EF-FB41-DAB6-AE0242223042}"/>
              </a:ext>
            </a:extLst>
          </p:cNvPr>
          <p:cNvSpPr/>
          <p:nvPr/>
        </p:nvSpPr>
        <p:spPr>
          <a:xfrm>
            <a:off x="1269437" y="3616310"/>
            <a:ext cx="2075" cy="25258"/>
          </a:xfrm>
          <a:custGeom>
            <a:avLst/>
            <a:gdLst/>
            <a:ahLst/>
            <a:cxnLst/>
            <a:rect l="l" t="t" r="r" b="b"/>
            <a:pathLst>
              <a:path w="29" h="353" extrusionOk="0">
                <a:moveTo>
                  <a:pt x="29" y="353"/>
                </a:moveTo>
                <a:cubicBezTo>
                  <a:pt x="29" y="241"/>
                  <a:pt x="19" y="121"/>
                  <a:pt x="1" y="0"/>
                </a:cubicBezTo>
                <a:lnTo>
                  <a:pt x="1" y="0"/>
                </a:lnTo>
                <a:lnTo>
                  <a:pt x="1" y="0"/>
                </a:lnTo>
                <a:cubicBezTo>
                  <a:pt x="19" y="121"/>
                  <a:pt x="29" y="241"/>
                  <a:pt x="29" y="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43">
            <a:extLst>
              <a:ext uri="{FF2B5EF4-FFF2-40B4-BE49-F238E27FC236}">
                <a16:creationId xmlns:a16="http://schemas.microsoft.com/office/drawing/2014/main" id="{E70D4F2E-5FA7-9611-D6BE-822CBFA64284}"/>
              </a:ext>
            </a:extLst>
          </p:cNvPr>
          <p:cNvSpPr/>
          <p:nvPr/>
        </p:nvSpPr>
        <p:spPr>
          <a:xfrm>
            <a:off x="1020578" y="3654161"/>
            <a:ext cx="145395" cy="109475"/>
          </a:xfrm>
          <a:custGeom>
            <a:avLst/>
            <a:gdLst/>
            <a:ahLst/>
            <a:cxnLst/>
            <a:rect l="l" t="t" r="r" b="b"/>
            <a:pathLst>
              <a:path w="2032" h="1530" extrusionOk="0">
                <a:moveTo>
                  <a:pt x="343" y="0"/>
                </a:moveTo>
                <a:lnTo>
                  <a:pt x="0" y="56"/>
                </a:lnTo>
                <a:cubicBezTo>
                  <a:pt x="149" y="919"/>
                  <a:pt x="892" y="1529"/>
                  <a:pt x="1731" y="1529"/>
                </a:cubicBezTo>
                <a:cubicBezTo>
                  <a:pt x="1830" y="1529"/>
                  <a:pt x="1931" y="1521"/>
                  <a:pt x="2032" y="1503"/>
                </a:cubicBezTo>
                <a:lnTo>
                  <a:pt x="1985" y="1178"/>
                </a:lnTo>
                <a:cubicBezTo>
                  <a:pt x="1902" y="1187"/>
                  <a:pt x="1828" y="1197"/>
                  <a:pt x="1753" y="1197"/>
                </a:cubicBezTo>
                <a:cubicBezTo>
                  <a:pt x="1039" y="1197"/>
                  <a:pt x="455" y="677"/>
                  <a:pt x="3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43">
            <a:extLst>
              <a:ext uri="{FF2B5EF4-FFF2-40B4-BE49-F238E27FC236}">
                <a16:creationId xmlns:a16="http://schemas.microsoft.com/office/drawing/2014/main" id="{EC8447F6-A320-255F-3AA3-2C600D154375}"/>
              </a:ext>
            </a:extLst>
          </p:cNvPr>
          <p:cNvSpPr/>
          <p:nvPr/>
        </p:nvSpPr>
        <p:spPr>
          <a:xfrm>
            <a:off x="1124114" y="3510842"/>
            <a:ext cx="147398" cy="250863"/>
          </a:xfrm>
          <a:custGeom>
            <a:avLst/>
            <a:gdLst/>
            <a:ahLst/>
            <a:cxnLst/>
            <a:rect l="l" t="t" r="r" b="b"/>
            <a:pathLst>
              <a:path w="2060" h="3506" extrusionOk="0">
                <a:moveTo>
                  <a:pt x="301" y="1"/>
                </a:moveTo>
                <a:cubicBezTo>
                  <a:pt x="202" y="1"/>
                  <a:pt x="101" y="9"/>
                  <a:pt x="0" y="27"/>
                </a:cubicBezTo>
                <a:lnTo>
                  <a:pt x="56" y="352"/>
                </a:lnTo>
                <a:cubicBezTo>
                  <a:pt x="139" y="343"/>
                  <a:pt x="223" y="333"/>
                  <a:pt x="306" y="333"/>
                </a:cubicBezTo>
                <a:cubicBezTo>
                  <a:pt x="1095" y="333"/>
                  <a:pt x="1744" y="973"/>
                  <a:pt x="1744" y="1762"/>
                </a:cubicBezTo>
                <a:cubicBezTo>
                  <a:pt x="1744" y="2485"/>
                  <a:pt x="1215" y="3070"/>
                  <a:pt x="529" y="3181"/>
                </a:cubicBezTo>
                <a:lnTo>
                  <a:pt x="585" y="3506"/>
                </a:lnTo>
                <a:cubicBezTo>
                  <a:pt x="1308" y="3385"/>
                  <a:pt x="1856" y="2838"/>
                  <a:pt x="2013" y="2170"/>
                </a:cubicBezTo>
                <a:cubicBezTo>
                  <a:pt x="2032" y="2059"/>
                  <a:pt x="2050" y="1947"/>
                  <a:pt x="2060" y="1827"/>
                </a:cubicBezTo>
                <a:cubicBezTo>
                  <a:pt x="2060" y="1715"/>
                  <a:pt x="2050" y="1595"/>
                  <a:pt x="2032" y="1474"/>
                </a:cubicBezTo>
                <a:cubicBezTo>
                  <a:pt x="1891" y="612"/>
                  <a:pt x="1141" y="1"/>
                  <a:pt x="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43">
            <a:extLst>
              <a:ext uri="{FF2B5EF4-FFF2-40B4-BE49-F238E27FC236}">
                <a16:creationId xmlns:a16="http://schemas.microsoft.com/office/drawing/2014/main" id="{B3E1BFAE-41F1-978F-8061-0FDE1F9965F9}"/>
              </a:ext>
            </a:extLst>
          </p:cNvPr>
          <p:cNvSpPr/>
          <p:nvPr/>
        </p:nvSpPr>
        <p:spPr>
          <a:xfrm>
            <a:off x="1669058" y="3185492"/>
            <a:ext cx="298088" cy="298088"/>
          </a:xfrm>
          <a:custGeom>
            <a:avLst/>
            <a:gdLst/>
            <a:ahLst/>
            <a:cxnLst/>
            <a:rect l="l" t="t" r="r" b="b"/>
            <a:pathLst>
              <a:path w="4166" h="4166" extrusionOk="0">
                <a:moveTo>
                  <a:pt x="2088" y="1"/>
                </a:moveTo>
                <a:cubicBezTo>
                  <a:pt x="928" y="1"/>
                  <a:pt x="0" y="928"/>
                  <a:pt x="0" y="2079"/>
                </a:cubicBezTo>
                <a:cubicBezTo>
                  <a:pt x="0" y="3229"/>
                  <a:pt x="928" y="4166"/>
                  <a:pt x="2088" y="4166"/>
                </a:cubicBezTo>
                <a:cubicBezTo>
                  <a:pt x="3238" y="4166"/>
                  <a:pt x="4166" y="3229"/>
                  <a:pt x="4166" y="2079"/>
                </a:cubicBezTo>
                <a:cubicBezTo>
                  <a:pt x="4166" y="928"/>
                  <a:pt x="3238" y="1"/>
                  <a:pt x="2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43">
            <a:extLst>
              <a:ext uri="{FF2B5EF4-FFF2-40B4-BE49-F238E27FC236}">
                <a16:creationId xmlns:a16="http://schemas.microsoft.com/office/drawing/2014/main" id="{F8D98666-3931-9EDD-D52B-D976C129811E}"/>
              </a:ext>
            </a:extLst>
          </p:cNvPr>
          <p:cNvSpPr/>
          <p:nvPr/>
        </p:nvSpPr>
        <p:spPr>
          <a:xfrm>
            <a:off x="1665051" y="3180842"/>
            <a:ext cx="306102" cy="306746"/>
          </a:xfrm>
          <a:custGeom>
            <a:avLst/>
            <a:gdLst/>
            <a:ahLst/>
            <a:cxnLst/>
            <a:rect l="l" t="t" r="r" b="b"/>
            <a:pathLst>
              <a:path w="4278" h="4287" extrusionOk="0">
                <a:moveTo>
                  <a:pt x="2144" y="121"/>
                </a:moveTo>
                <a:cubicBezTo>
                  <a:pt x="3257" y="121"/>
                  <a:pt x="4166" y="1031"/>
                  <a:pt x="4166" y="2144"/>
                </a:cubicBezTo>
                <a:cubicBezTo>
                  <a:pt x="4166" y="3266"/>
                  <a:pt x="3257" y="4175"/>
                  <a:pt x="2144" y="4175"/>
                </a:cubicBezTo>
                <a:cubicBezTo>
                  <a:pt x="1021" y="4175"/>
                  <a:pt x="112" y="3266"/>
                  <a:pt x="112" y="2144"/>
                </a:cubicBezTo>
                <a:cubicBezTo>
                  <a:pt x="112" y="1031"/>
                  <a:pt x="1021" y="121"/>
                  <a:pt x="2144" y="121"/>
                </a:cubicBezTo>
                <a:close/>
                <a:moveTo>
                  <a:pt x="2144" y="1"/>
                </a:moveTo>
                <a:cubicBezTo>
                  <a:pt x="956" y="1"/>
                  <a:pt x="1" y="966"/>
                  <a:pt x="1" y="2144"/>
                </a:cubicBezTo>
                <a:cubicBezTo>
                  <a:pt x="1" y="3331"/>
                  <a:pt x="956" y="4287"/>
                  <a:pt x="2144" y="4287"/>
                </a:cubicBezTo>
                <a:cubicBezTo>
                  <a:pt x="3322" y="4287"/>
                  <a:pt x="4277" y="3331"/>
                  <a:pt x="4277" y="2144"/>
                </a:cubicBezTo>
                <a:cubicBezTo>
                  <a:pt x="4277" y="966"/>
                  <a:pt x="3322" y="1"/>
                  <a:pt x="21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43">
            <a:extLst>
              <a:ext uri="{FF2B5EF4-FFF2-40B4-BE49-F238E27FC236}">
                <a16:creationId xmlns:a16="http://schemas.microsoft.com/office/drawing/2014/main" id="{A68576B2-56F7-9BC8-D955-464E579EC14C}"/>
              </a:ext>
            </a:extLst>
          </p:cNvPr>
          <p:cNvSpPr/>
          <p:nvPr/>
        </p:nvSpPr>
        <p:spPr>
          <a:xfrm>
            <a:off x="1682295" y="3170896"/>
            <a:ext cx="298159" cy="298088"/>
          </a:xfrm>
          <a:custGeom>
            <a:avLst/>
            <a:gdLst/>
            <a:ahLst/>
            <a:cxnLst/>
            <a:rect l="l" t="t" r="r" b="b"/>
            <a:pathLst>
              <a:path w="4167" h="4166" extrusionOk="0">
                <a:moveTo>
                  <a:pt x="2088" y="1"/>
                </a:moveTo>
                <a:cubicBezTo>
                  <a:pt x="938" y="1"/>
                  <a:pt x="1" y="928"/>
                  <a:pt x="1" y="2079"/>
                </a:cubicBezTo>
                <a:cubicBezTo>
                  <a:pt x="1" y="3229"/>
                  <a:pt x="938" y="4166"/>
                  <a:pt x="2088" y="4166"/>
                </a:cubicBezTo>
                <a:cubicBezTo>
                  <a:pt x="3238" y="4166"/>
                  <a:pt x="4166" y="3229"/>
                  <a:pt x="4166" y="2079"/>
                </a:cubicBezTo>
                <a:cubicBezTo>
                  <a:pt x="4166" y="928"/>
                  <a:pt x="3238" y="1"/>
                  <a:pt x="2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43">
            <a:extLst>
              <a:ext uri="{FF2B5EF4-FFF2-40B4-BE49-F238E27FC236}">
                <a16:creationId xmlns:a16="http://schemas.microsoft.com/office/drawing/2014/main" id="{F5BE06FB-C419-F85E-A452-5B25C677C0AE}"/>
              </a:ext>
            </a:extLst>
          </p:cNvPr>
          <p:cNvSpPr/>
          <p:nvPr/>
        </p:nvSpPr>
        <p:spPr>
          <a:xfrm>
            <a:off x="1678360" y="3166245"/>
            <a:ext cx="306746" cy="306746"/>
          </a:xfrm>
          <a:custGeom>
            <a:avLst/>
            <a:gdLst/>
            <a:ahLst/>
            <a:cxnLst/>
            <a:rect l="l" t="t" r="r" b="b"/>
            <a:pathLst>
              <a:path w="4287" h="4287" extrusionOk="0">
                <a:moveTo>
                  <a:pt x="2143" y="121"/>
                </a:moveTo>
                <a:cubicBezTo>
                  <a:pt x="3256" y="121"/>
                  <a:pt x="4165" y="1030"/>
                  <a:pt x="4165" y="2144"/>
                </a:cubicBezTo>
                <a:cubicBezTo>
                  <a:pt x="4165" y="3266"/>
                  <a:pt x="3256" y="4175"/>
                  <a:pt x="2143" y="4175"/>
                </a:cubicBezTo>
                <a:cubicBezTo>
                  <a:pt x="1021" y="4175"/>
                  <a:pt x="112" y="3266"/>
                  <a:pt x="112" y="2144"/>
                </a:cubicBezTo>
                <a:cubicBezTo>
                  <a:pt x="112" y="1030"/>
                  <a:pt x="1021" y="121"/>
                  <a:pt x="2143" y="121"/>
                </a:cubicBezTo>
                <a:close/>
                <a:moveTo>
                  <a:pt x="2143" y="1"/>
                </a:moveTo>
                <a:cubicBezTo>
                  <a:pt x="965" y="1"/>
                  <a:pt x="0" y="966"/>
                  <a:pt x="0" y="2144"/>
                </a:cubicBezTo>
                <a:cubicBezTo>
                  <a:pt x="0" y="3331"/>
                  <a:pt x="965" y="4287"/>
                  <a:pt x="2143" y="4287"/>
                </a:cubicBezTo>
                <a:cubicBezTo>
                  <a:pt x="3321" y="4287"/>
                  <a:pt x="4286" y="3331"/>
                  <a:pt x="4286" y="2144"/>
                </a:cubicBezTo>
                <a:cubicBezTo>
                  <a:pt x="4286" y="966"/>
                  <a:pt x="3321" y="1"/>
                  <a:pt x="2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43">
            <a:extLst>
              <a:ext uri="{FF2B5EF4-FFF2-40B4-BE49-F238E27FC236}">
                <a16:creationId xmlns:a16="http://schemas.microsoft.com/office/drawing/2014/main" id="{0B436DE0-BC7A-6F9F-1984-F2C255489F70}"/>
              </a:ext>
            </a:extLst>
          </p:cNvPr>
          <p:cNvSpPr/>
          <p:nvPr/>
        </p:nvSpPr>
        <p:spPr>
          <a:xfrm>
            <a:off x="1759286" y="3318938"/>
            <a:ext cx="140815" cy="70694"/>
          </a:xfrm>
          <a:custGeom>
            <a:avLst/>
            <a:gdLst/>
            <a:ahLst/>
            <a:cxnLst/>
            <a:rect l="l" t="t" r="r" b="b"/>
            <a:pathLst>
              <a:path w="1968" h="988" extrusionOk="0">
                <a:moveTo>
                  <a:pt x="984" y="0"/>
                </a:moveTo>
                <a:cubicBezTo>
                  <a:pt x="446" y="0"/>
                  <a:pt x="1" y="446"/>
                  <a:pt x="1" y="984"/>
                </a:cubicBezTo>
                <a:cubicBezTo>
                  <a:pt x="1" y="984"/>
                  <a:pt x="875" y="988"/>
                  <a:pt x="1458" y="988"/>
                </a:cubicBezTo>
                <a:cubicBezTo>
                  <a:pt x="1749" y="988"/>
                  <a:pt x="1968" y="987"/>
                  <a:pt x="1968" y="984"/>
                </a:cubicBezTo>
                <a:cubicBezTo>
                  <a:pt x="1968" y="446"/>
                  <a:pt x="1532" y="0"/>
                  <a:pt x="9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43">
            <a:extLst>
              <a:ext uri="{FF2B5EF4-FFF2-40B4-BE49-F238E27FC236}">
                <a16:creationId xmlns:a16="http://schemas.microsoft.com/office/drawing/2014/main" id="{567B8B6E-2742-95AC-AD07-E8BA6CE4EC55}"/>
              </a:ext>
            </a:extLst>
          </p:cNvPr>
          <p:cNvSpPr/>
          <p:nvPr/>
        </p:nvSpPr>
        <p:spPr>
          <a:xfrm>
            <a:off x="1755350" y="3314931"/>
            <a:ext cx="148758" cy="79066"/>
          </a:xfrm>
          <a:custGeom>
            <a:avLst/>
            <a:gdLst/>
            <a:ahLst/>
            <a:cxnLst/>
            <a:rect l="l" t="t" r="r" b="b"/>
            <a:pathLst>
              <a:path w="2079" h="1105" extrusionOk="0">
                <a:moveTo>
                  <a:pt x="1039" y="112"/>
                </a:moveTo>
                <a:cubicBezTo>
                  <a:pt x="1531" y="112"/>
                  <a:pt x="1939" y="502"/>
                  <a:pt x="1967" y="984"/>
                </a:cubicBezTo>
                <a:lnTo>
                  <a:pt x="121" y="984"/>
                </a:lnTo>
                <a:cubicBezTo>
                  <a:pt x="149" y="502"/>
                  <a:pt x="548" y="121"/>
                  <a:pt x="1039" y="112"/>
                </a:cubicBezTo>
                <a:close/>
                <a:moveTo>
                  <a:pt x="1039" y="1"/>
                </a:moveTo>
                <a:cubicBezTo>
                  <a:pt x="464" y="1"/>
                  <a:pt x="0" y="465"/>
                  <a:pt x="0" y="1040"/>
                </a:cubicBezTo>
                <a:cubicBezTo>
                  <a:pt x="0" y="1095"/>
                  <a:pt x="0" y="1095"/>
                  <a:pt x="408" y="1105"/>
                </a:cubicBezTo>
                <a:lnTo>
                  <a:pt x="1151" y="1105"/>
                </a:lnTo>
                <a:cubicBezTo>
                  <a:pt x="2078" y="1105"/>
                  <a:pt x="2078" y="1105"/>
                  <a:pt x="2078" y="1040"/>
                </a:cubicBezTo>
                <a:cubicBezTo>
                  <a:pt x="2078" y="465"/>
                  <a:pt x="1614" y="1"/>
                  <a:pt x="10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43">
            <a:extLst>
              <a:ext uri="{FF2B5EF4-FFF2-40B4-BE49-F238E27FC236}">
                <a16:creationId xmlns:a16="http://schemas.microsoft.com/office/drawing/2014/main" id="{1490BEDB-A671-9237-65A2-DF2A7CCEF4EF}"/>
              </a:ext>
            </a:extLst>
          </p:cNvPr>
          <p:cNvSpPr/>
          <p:nvPr/>
        </p:nvSpPr>
        <p:spPr>
          <a:xfrm>
            <a:off x="1790483" y="3229354"/>
            <a:ext cx="79781" cy="80353"/>
          </a:xfrm>
          <a:custGeom>
            <a:avLst/>
            <a:gdLst/>
            <a:ahLst/>
            <a:cxnLst/>
            <a:rect l="l" t="t" r="r" b="b"/>
            <a:pathLst>
              <a:path w="1115" h="1123" extrusionOk="0">
                <a:moveTo>
                  <a:pt x="558" y="0"/>
                </a:moveTo>
                <a:cubicBezTo>
                  <a:pt x="251" y="0"/>
                  <a:pt x="1" y="250"/>
                  <a:pt x="1" y="566"/>
                </a:cubicBezTo>
                <a:cubicBezTo>
                  <a:pt x="1" y="872"/>
                  <a:pt x="251" y="1122"/>
                  <a:pt x="558" y="1122"/>
                </a:cubicBezTo>
                <a:cubicBezTo>
                  <a:pt x="864" y="1122"/>
                  <a:pt x="1114" y="872"/>
                  <a:pt x="1114" y="566"/>
                </a:cubicBezTo>
                <a:cubicBezTo>
                  <a:pt x="1114" y="250"/>
                  <a:pt x="864" y="0"/>
                  <a:pt x="55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43">
            <a:extLst>
              <a:ext uri="{FF2B5EF4-FFF2-40B4-BE49-F238E27FC236}">
                <a16:creationId xmlns:a16="http://schemas.microsoft.com/office/drawing/2014/main" id="{4CED02FE-4312-7B8E-A17B-1E6C40666F55}"/>
              </a:ext>
            </a:extLst>
          </p:cNvPr>
          <p:cNvSpPr/>
          <p:nvPr/>
        </p:nvSpPr>
        <p:spPr>
          <a:xfrm>
            <a:off x="1786547" y="3225347"/>
            <a:ext cx="87652" cy="88367"/>
          </a:xfrm>
          <a:custGeom>
            <a:avLst/>
            <a:gdLst/>
            <a:ahLst/>
            <a:cxnLst/>
            <a:rect l="l" t="t" r="r" b="b"/>
            <a:pathLst>
              <a:path w="1225" h="1235" extrusionOk="0">
                <a:moveTo>
                  <a:pt x="613" y="121"/>
                </a:moveTo>
                <a:cubicBezTo>
                  <a:pt x="891" y="121"/>
                  <a:pt x="1114" y="344"/>
                  <a:pt x="1114" y="622"/>
                </a:cubicBezTo>
                <a:cubicBezTo>
                  <a:pt x="1114" y="891"/>
                  <a:pt x="891" y="1114"/>
                  <a:pt x="613" y="1114"/>
                </a:cubicBezTo>
                <a:cubicBezTo>
                  <a:pt x="334" y="1114"/>
                  <a:pt x="112" y="891"/>
                  <a:pt x="112" y="622"/>
                </a:cubicBezTo>
                <a:cubicBezTo>
                  <a:pt x="112" y="344"/>
                  <a:pt x="334" y="121"/>
                  <a:pt x="613" y="121"/>
                </a:cubicBezTo>
                <a:close/>
                <a:moveTo>
                  <a:pt x="613" y="0"/>
                </a:moveTo>
                <a:cubicBezTo>
                  <a:pt x="269" y="0"/>
                  <a:pt x="0" y="279"/>
                  <a:pt x="0" y="622"/>
                </a:cubicBezTo>
                <a:cubicBezTo>
                  <a:pt x="0" y="956"/>
                  <a:pt x="269" y="1234"/>
                  <a:pt x="613" y="1234"/>
                </a:cubicBezTo>
                <a:cubicBezTo>
                  <a:pt x="956" y="1234"/>
                  <a:pt x="1225" y="956"/>
                  <a:pt x="1225" y="622"/>
                </a:cubicBezTo>
                <a:cubicBezTo>
                  <a:pt x="1225" y="279"/>
                  <a:pt x="956" y="0"/>
                  <a:pt x="6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43">
            <a:extLst>
              <a:ext uri="{FF2B5EF4-FFF2-40B4-BE49-F238E27FC236}">
                <a16:creationId xmlns:a16="http://schemas.microsoft.com/office/drawing/2014/main" id="{6F487D68-3BBC-6E27-D3F1-3613C95C0E30}"/>
              </a:ext>
            </a:extLst>
          </p:cNvPr>
          <p:cNvSpPr/>
          <p:nvPr/>
        </p:nvSpPr>
        <p:spPr>
          <a:xfrm>
            <a:off x="2769607" y="1593163"/>
            <a:ext cx="672450" cy="439476"/>
          </a:xfrm>
          <a:custGeom>
            <a:avLst/>
            <a:gdLst/>
            <a:ahLst/>
            <a:cxnLst/>
            <a:rect l="l" t="t" r="r" b="b"/>
            <a:pathLst>
              <a:path w="9398" h="6142" extrusionOk="0">
                <a:moveTo>
                  <a:pt x="0" y="0"/>
                </a:moveTo>
                <a:lnTo>
                  <a:pt x="0" y="6141"/>
                </a:lnTo>
                <a:lnTo>
                  <a:pt x="9397" y="6141"/>
                </a:lnTo>
                <a:lnTo>
                  <a:pt x="93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43">
            <a:extLst>
              <a:ext uri="{FF2B5EF4-FFF2-40B4-BE49-F238E27FC236}">
                <a16:creationId xmlns:a16="http://schemas.microsoft.com/office/drawing/2014/main" id="{27CC3E09-2193-8056-3B7D-E57DF574E26E}"/>
              </a:ext>
            </a:extLst>
          </p:cNvPr>
          <p:cNvSpPr/>
          <p:nvPr/>
        </p:nvSpPr>
        <p:spPr>
          <a:xfrm>
            <a:off x="2765600" y="1589156"/>
            <a:ext cx="681108" cy="448133"/>
          </a:xfrm>
          <a:custGeom>
            <a:avLst/>
            <a:gdLst/>
            <a:ahLst/>
            <a:cxnLst/>
            <a:rect l="l" t="t" r="r" b="b"/>
            <a:pathLst>
              <a:path w="9519" h="6263" extrusionOk="0">
                <a:moveTo>
                  <a:pt x="9398" y="112"/>
                </a:moveTo>
                <a:lnTo>
                  <a:pt x="9398" y="6142"/>
                </a:lnTo>
                <a:lnTo>
                  <a:pt x="112" y="6142"/>
                </a:lnTo>
                <a:lnTo>
                  <a:pt x="112" y="112"/>
                </a:lnTo>
                <a:close/>
                <a:moveTo>
                  <a:pt x="56" y="0"/>
                </a:moveTo>
                <a:cubicBezTo>
                  <a:pt x="28" y="0"/>
                  <a:pt x="0" y="19"/>
                  <a:pt x="0" y="56"/>
                </a:cubicBezTo>
                <a:lnTo>
                  <a:pt x="0" y="6197"/>
                </a:lnTo>
                <a:cubicBezTo>
                  <a:pt x="0" y="6234"/>
                  <a:pt x="28" y="6262"/>
                  <a:pt x="56" y="6262"/>
                </a:cubicBezTo>
                <a:lnTo>
                  <a:pt x="9463" y="6262"/>
                </a:lnTo>
                <a:cubicBezTo>
                  <a:pt x="9490" y="6262"/>
                  <a:pt x="9518" y="6234"/>
                  <a:pt x="9518" y="6197"/>
                </a:cubicBezTo>
                <a:lnTo>
                  <a:pt x="9518" y="56"/>
                </a:lnTo>
                <a:cubicBezTo>
                  <a:pt x="9518" y="19"/>
                  <a:pt x="9490" y="0"/>
                  <a:pt x="9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43">
            <a:extLst>
              <a:ext uri="{FF2B5EF4-FFF2-40B4-BE49-F238E27FC236}">
                <a16:creationId xmlns:a16="http://schemas.microsoft.com/office/drawing/2014/main" id="{C0C07B54-AA53-E5CE-BC74-10F0B01DA5C6}"/>
              </a:ext>
            </a:extLst>
          </p:cNvPr>
          <p:cNvSpPr/>
          <p:nvPr/>
        </p:nvSpPr>
        <p:spPr>
          <a:xfrm>
            <a:off x="2747641" y="1363479"/>
            <a:ext cx="847110" cy="246284"/>
          </a:xfrm>
          <a:custGeom>
            <a:avLst/>
            <a:gdLst/>
            <a:ahLst/>
            <a:cxnLst/>
            <a:rect l="l" t="t" r="r" b="b"/>
            <a:pathLst>
              <a:path w="11839" h="3442" extrusionOk="0">
                <a:moveTo>
                  <a:pt x="567" y="0"/>
                </a:moveTo>
                <a:cubicBezTo>
                  <a:pt x="251" y="0"/>
                  <a:pt x="1" y="260"/>
                  <a:pt x="1" y="576"/>
                </a:cubicBezTo>
                <a:lnTo>
                  <a:pt x="1" y="2867"/>
                </a:lnTo>
                <a:cubicBezTo>
                  <a:pt x="1" y="3182"/>
                  <a:pt x="251" y="3442"/>
                  <a:pt x="567" y="3442"/>
                </a:cubicBezTo>
                <a:lnTo>
                  <a:pt x="11263" y="3442"/>
                </a:lnTo>
                <a:cubicBezTo>
                  <a:pt x="11578" y="3442"/>
                  <a:pt x="11838" y="3182"/>
                  <a:pt x="11838" y="2867"/>
                </a:cubicBezTo>
                <a:lnTo>
                  <a:pt x="11838" y="576"/>
                </a:lnTo>
                <a:cubicBezTo>
                  <a:pt x="11838" y="260"/>
                  <a:pt x="11578" y="0"/>
                  <a:pt x="11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43">
            <a:extLst>
              <a:ext uri="{FF2B5EF4-FFF2-40B4-BE49-F238E27FC236}">
                <a16:creationId xmlns:a16="http://schemas.microsoft.com/office/drawing/2014/main" id="{02F20CE4-7621-B9CF-739A-9EFFB0B0D453}"/>
              </a:ext>
            </a:extLst>
          </p:cNvPr>
          <p:cNvSpPr/>
          <p:nvPr/>
        </p:nvSpPr>
        <p:spPr>
          <a:xfrm>
            <a:off x="2743061" y="1359472"/>
            <a:ext cx="855625" cy="254298"/>
          </a:xfrm>
          <a:custGeom>
            <a:avLst/>
            <a:gdLst/>
            <a:ahLst/>
            <a:cxnLst/>
            <a:rect l="l" t="t" r="r" b="b"/>
            <a:pathLst>
              <a:path w="11958" h="3554" extrusionOk="0">
                <a:moveTo>
                  <a:pt x="11327" y="112"/>
                </a:moveTo>
                <a:cubicBezTo>
                  <a:pt x="11614" y="112"/>
                  <a:pt x="11837" y="344"/>
                  <a:pt x="11837" y="632"/>
                </a:cubicBezTo>
                <a:lnTo>
                  <a:pt x="11837" y="2923"/>
                </a:lnTo>
                <a:cubicBezTo>
                  <a:pt x="11837" y="3210"/>
                  <a:pt x="11614" y="3442"/>
                  <a:pt x="11327" y="3442"/>
                </a:cubicBezTo>
                <a:lnTo>
                  <a:pt x="631" y="3442"/>
                </a:lnTo>
                <a:cubicBezTo>
                  <a:pt x="353" y="3442"/>
                  <a:pt x="121" y="3210"/>
                  <a:pt x="121" y="2923"/>
                </a:cubicBezTo>
                <a:lnTo>
                  <a:pt x="121" y="632"/>
                </a:lnTo>
                <a:cubicBezTo>
                  <a:pt x="121" y="344"/>
                  <a:pt x="353" y="112"/>
                  <a:pt x="631" y="112"/>
                </a:cubicBezTo>
                <a:close/>
                <a:moveTo>
                  <a:pt x="631" y="1"/>
                </a:moveTo>
                <a:cubicBezTo>
                  <a:pt x="288" y="1"/>
                  <a:pt x="0" y="279"/>
                  <a:pt x="0" y="632"/>
                </a:cubicBezTo>
                <a:lnTo>
                  <a:pt x="0" y="2923"/>
                </a:lnTo>
                <a:cubicBezTo>
                  <a:pt x="0" y="3275"/>
                  <a:pt x="288" y="3554"/>
                  <a:pt x="631" y="3554"/>
                </a:cubicBezTo>
                <a:lnTo>
                  <a:pt x="11327" y="3554"/>
                </a:lnTo>
                <a:cubicBezTo>
                  <a:pt x="11670" y="3554"/>
                  <a:pt x="11958" y="3275"/>
                  <a:pt x="11958" y="2923"/>
                </a:cubicBezTo>
                <a:lnTo>
                  <a:pt x="11958" y="632"/>
                </a:lnTo>
                <a:cubicBezTo>
                  <a:pt x="11958" y="279"/>
                  <a:pt x="11670" y="1"/>
                  <a:pt x="113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43">
            <a:extLst>
              <a:ext uri="{FF2B5EF4-FFF2-40B4-BE49-F238E27FC236}">
                <a16:creationId xmlns:a16="http://schemas.microsoft.com/office/drawing/2014/main" id="{DCA9D2B5-648D-F409-94A7-D683AF092EF5}"/>
              </a:ext>
            </a:extLst>
          </p:cNvPr>
          <p:cNvSpPr/>
          <p:nvPr/>
        </p:nvSpPr>
        <p:spPr>
          <a:xfrm>
            <a:off x="2747641" y="1632302"/>
            <a:ext cx="847110" cy="246355"/>
          </a:xfrm>
          <a:custGeom>
            <a:avLst/>
            <a:gdLst/>
            <a:ahLst/>
            <a:cxnLst/>
            <a:rect l="l" t="t" r="r" b="b"/>
            <a:pathLst>
              <a:path w="11839" h="3443" extrusionOk="0">
                <a:moveTo>
                  <a:pt x="567" y="0"/>
                </a:moveTo>
                <a:cubicBezTo>
                  <a:pt x="251" y="0"/>
                  <a:pt x="1" y="251"/>
                  <a:pt x="1" y="576"/>
                </a:cubicBezTo>
                <a:lnTo>
                  <a:pt x="1" y="2867"/>
                </a:lnTo>
                <a:cubicBezTo>
                  <a:pt x="1" y="3182"/>
                  <a:pt x="251" y="3442"/>
                  <a:pt x="567" y="3442"/>
                </a:cubicBezTo>
                <a:lnTo>
                  <a:pt x="11263" y="3442"/>
                </a:lnTo>
                <a:cubicBezTo>
                  <a:pt x="11578" y="3442"/>
                  <a:pt x="11838" y="3182"/>
                  <a:pt x="11838" y="2867"/>
                </a:cubicBezTo>
                <a:lnTo>
                  <a:pt x="11838" y="576"/>
                </a:lnTo>
                <a:cubicBezTo>
                  <a:pt x="11838" y="251"/>
                  <a:pt x="11578" y="0"/>
                  <a:pt x="11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43">
            <a:extLst>
              <a:ext uri="{FF2B5EF4-FFF2-40B4-BE49-F238E27FC236}">
                <a16:creationId xmlns:a16="http://schemas.microsoft.com/office/drawing/2014/main" id="{22403C23-D1DE-45E9-6EE9-0E4C99A5A4E7}"/>
              </a:ext>
            </a:extLst>
          </p:cNvPr>
          <p:cNvSpPr/>
          <p:nvPr/>
        </p:nvSpPr>
        <p:spPr>
          <a:xfrm>
            <a:off x="2743061" y="1628295"/>
            <a:ext cx="855625" cy="254298"/>
          </a:xfrm>
          <a:custGeom>
            <a:avLst/>
            <a:gdLst/>
            <a:ahLst/>
            <a:cxnLst/>
            <a:rect l="l" t="t" r="r" b="b"/>
            <a:pathLst>
              <a:path w="11958" h="3554" extrusionOk="0">
                <a:moveTo>
                  <a:pt x="11327" y="112"/>
                </a:moveTo>
                <a:cubicBezTo>
                  <a:pt x="11614" y="112"/>
                  <a:pt x="11837" y="344"/>
                  <a:pt x="11837" y="632"/>
                </a:cubicBezTo>
                <a:lnTo>
                  <a:pt x="11837" y="2923"/>
                </a:lnTo>
                <a:cubicBezTo>
                  <a:pt x="11837" y="3201"/>
                  <a:pt x="11614" y="3433"/>
                  <a:pt x="11327" y="3433"/>
                </a:cubicBezTo>
                <a:lnTo>
                  <a:pt x="631" y="3433"/>
                </a:lnTo>
                <a:cubicBezTo>
                  <a:pt x="353" y="3433"/>
                  <a:pt x="121" y="3210"/>
                  <a:pt x="121" y="2923"/>
                </a:cubicBezTo>
                <a:lnTo>
                  <a:pt x="121" y="632"/>
                </a:lnTo>
                <a:cubicBezTo>
                  <a:pt x="121" y="344"/>
                  <a:pt x="353" y="112"/>
                  <a:pt x="631" y="112"/>
                </a:cubicBezTo>
                <a:close/>
                <a:moveTo>
                  <a:pt x="631" y="1"/>
                </a:moveTo>
                <a:cubicBezTo>
                  <a:pt x="288" y="1"/>
                  <a:pt x="0" y="279"/>
                  <a:pt x="0" y="632"/>
                </a:cubicBezTo>
                <a:lnTo>
                  <a:pt x="0" y="2923"/>
                </a:lnTo>
                <a:cubicBezTo>
                  <a:pt x="0" y="3266"/>
                  <a:pt x="288" y="3554"/>
                  <a:pt x="631" y="3554"/>
                </a:cubicBezTo>
                <a:lnTo>
                  <a:pt x="11327" y="3554"/>
                </a:lnTo>
                <a:cubicBezTo>
                  <a:pt x="11670" y="3554"/>
                  <a:pt x="11958" y="3266"/>
                  <a:pt x="11958" y="2923"/>
                </a:cubicBezTo>
                <a:lnTo>
                  <a:pt x="11958" y="632"/>
                </a:lnTo>
                <a:cubicBezTo>
                  <a:pt x="11958" y="279"/>
                  <a:pt x="11670" y="1"/>
                  <a:pt x="113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43">
            <a:extLst>
              <a:ext uri="{FF2B5EF4-FFF2-40B4-BE49-F238E27FC236}">
                <a16:creationId xmlns:a16="http://schemas.microsoft.com/office/drawing/2014/main" id="{F9742059-87CB-39E3-4003-F3BF01A8E3C6}"/>
              </a:ext>
            </a:extLst>
          </p:cNvPr>
          <p:cNvSpPr/>
          <p:nvPr/>
        </p:nvSpPr>
        <p:spPr>
          <a:xfrm>
            <a:off x="2747641" y="1907064"/>
            <a:ext cx="847110" cy="245711"/>
          </a:xfrm>
          <a:custGeom>
            <a:avLst/>
            <a:gdLst/>
            <a:ahLst/>
            <a:cxnLst/>
            <a:rect l="l" t="t" r="r" b="b"/>
            <a:pathLst>
              <a:path w="11839" h="3434" extrusionOk="0">
                <a:moveTo>
                  <a:pt x="567" y="1"/>
                </a:moveTo>
                <a:cubicBezTo>
                  <a:pt x="251" y="1"/>
                  <a:pt x="1" y="251"/>
                  <a:pt x="1" y="567"/>
                </a:cubicBezTo>
                <a:lnTo>
                  <a:pt x="1" y="2867"/>
                </a:lnTo>
                <a:cubicBezTo>
                  <a:pt x="1" y="3183"/>
                  <a:pt x="251" y="3433"/>
                  <a:pt x="567" y="3433"/>
                </a:cubicBezTo>
                <a:lnTo>
                  <a:pt x="11263" y="3433"/>
                </a:lnTo>
                <a:cubicBezTo>
                  <a:pt x="11578" y="3433"/>
                  <a:pt x="11838" y="3183"/>
                  <a:pt x="11838" y="2867"/>
                </a:cubicBezTo>
                <a:lnTo>
                  <a:pt x="11838" y="567"/>
                </a:lnTo>
                <a:cubicBezTo>
                  <a:pt x="11838" y="251"/>
                  <a:pt x="11578" y="1"/>
                  <a:pt x="112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43">
            <a:extLst>
              <a:ext uri="{FF2B5EF4-FFF2-40B4-BE49-F238E27FC236}">
                <a16:creationId xmlns:a16="http://schemas.microsoft.com/office/drawing/2014/main" id="{20D2BEAD-AD7B-020B-6919-7A2D7DCCC4A0}"/>
              </a:ext>
            </a:extLst>
          </p:cNvPr>
          <p:cNvSpPr/>
          <p:nvPr/>
        </p:nvSpPr>
        <p:spPr>
          <a:xfrm>
            <a:off x="2743061" y="1902484"/>
            <a:ext cx="855625" cy="254942"/>
          </a:xfrm>
          <a:custGeom>
            <a:avLst/>
            <a:gdLst/>
            <a:ahLst/>
            <a:cxnLst/>
            <a:rect l="l" t="t" r="r" b="b"/>
            <a:pathLst>
              <a:path w="11958" h="3563" extrusionOk="0">
                <a:moveTo>
                  <a:pt x="11327" y="121"/>
                </a:moveTo>
                <a:cubicBezTo>
                  <a:pt x="11614" y="121"/>
                  <a:pt x="11837" y="353"/>
                  <a:pt x="11837" y="640"/>
                </a:cubicBezTo>
                <a:lnTo>
                  <a:pt x="11837" y="2931"/>
                </a:lnTo>
                <a:cubicBezTo>
                  <a:pt x="11837" y="3210"/>
                  <a:pt x="11614" y="3442"/>
                  <a:pt x="11327" y="3442"/>
                </a:cubicBezTo>
                <a:lnTo>
                  <a:pt x="631" y="3442"/>
                </a:lnTo>
                <a:cubicBezTo>
                  <a:pt x="353" y="3442"/>
                  <a:pt x="121" y="3210"/>
                  <a:pt x="121" y="2931"/>
                </a:cubicBezTo>
                <a:lnTo>
                  <a:pt x="121" y="640"/>
                </a:lnTo>
                <a:cubicBezTo>
                  <a:pt x="121" y="353"/>
                  <a:pt x="353" y="121"/>
                  <a:pt x="631" y="121"/>
                </a:cubicBezTo>
                <a:close/>
                <a:moveTo>
                  <a:pt x="631" y="0"/>
                </a:moveTo>
                <a:cubicBezTo>
                  <a:pt x="288" y="0"/>
                  <a:pt x="0" y="288"/>
                  <a:pt x="0" y="631"/>
                </a:cubicBezTo>
                <a:lnTo>
                  <a:pt x="0" y="2931"/>
                </a:lnTo>
                <a:cubicBezTo>
                  <a:pt x="0" y="3275"/>
                  <a:pt x="288" y="3562"/>
                  <a:pt x="631" y="3562"/>
                </a:cubicBezTo>
                <a:lnTo>
                  <a:pt x="11327" y="3562"/>
                </a:lnTo>
                <a:cubicBezTo>
                  <a:pt x="11670" y="3562"/>
                  <a:pt x="11958" y="3275"/>
                  <a:pt x="11958" y="2931"/>
                </a:cubicBezTo>
                <a:lnTo>
                  <a:pt x="11958" y="631"/>
                </a:lnTo>
                <a:cubicBezTo>
                  <a:pt x="11958" y="288"/>
                  <a:pt x="11670" y="0"/>
                  <a:pt x="113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43">
            <a:extLst>
              <a:ext uri="{FF2B5EF4-FFF2-40B4-BE49-F238E27FC236}">
                <a16:creationId xmlns:a16="http://schemas.microsoft.com/office/drawing/2014/main" id="{0732B702-1074-F448-7E30-5ED93C1F11A7}"/>
              </a:ext>
            </a:extLst>
          </p:cNvPr>
          <p:cNvSpPr/>
          <p:nvPr/>
        </p:nvSpPr>
        <p:spPr>
          <a:xfrm>
            <a:off x="2883089" y="1363479"/>
            <a:ext cx="750157" cy="246284"/>
          </a:xfrm>
          <a:custGeom>
            <a:avLst/>
            <a:gdLst/>
            <a:ahLst/>
            <a:cxnLst/>
            <a:rect l="l" t="t" r="r" b="b"/>
            <a:pathLst>
              <a:path w="10484" h="3442" extrusionOk="0">
                <a:moveTo>
                  <a:pt x="538" y="0"/>
                </a:moveTo>
                <a:cubicBezTo>
                  <a:pt x="242" y="0"/>
                  <a:pt x="0" y="242"/>
                  <a:pt x="0" y="538"/>
                </a:cubicBezTo>
                <a:lnTo>
                  <a:pt x="0" y="2904"/>
                </a:lnTo>
                <a:cubicBezTo>
                  <a:pt x="0" y="3201"/>
                  <a:pt x="242" y="3442"/>
                  <a:pt x="538" y="3442"/>
                </a:cubicBezTo>
                <a:lnTo>
                  <a:pt x="9945" y="3442"/>
                </a:lnTo>
                <a:cubicBezTo>
                  <a:pt x="10242" y="3442"/>
                  <a:pt x="10483" y="3201"/>
                  <a:pt x="10483" y="2904"/>
                </a:cubicBezTo>
                <a:lnTo>
                  <a:pt x="10483" y="538"/>
                </a:lnTo>
                <a:cubicBezTo>
                  <a:pt x="10483" y="242"/>
                  <a:pt x="10242" y="0"/>
                  <a:pt x="99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43">
            <a:extLst>
              <a:ext uri="{FF2B5EF4-FFF2-40B4-BE49-F238E27FC236}">
                <a16:creationId xmlns:a16="http://schemas.microsoft.com/office/drawing/2014/main" id="{02B188E9-9542-2C3E-9B1B-7013950017A2}"/>
              </a:ext>
            </a:extLst>
          </p:cNvPr>
          <p:cNvSpPr/>
          <p:nvPr/>
        </p:nvSpPr>
        <p:spPr>
          <a:xfrm>
            <a:off x="2879082" y="1359472"/>
            <a:ext cx="758099" cy="254298"/>
          </a:xfrm>
          <a:custGeom>
            <a:avLst/>
            <a:gdLst/>
            <a:ahLst/>
            <a:cxnLst/>
            <a:rect l="l" t="t" r="r" b="b"/>
            <a:pathLst>
              <a:path w="10595" h="3554" extrusionOk="0">
                <a:moveTo>
                  <a:pt x="10001" y="112"/>
                </a:moveTo>
                <a:cubicBezTo>
                  <a:pt x="10261" y="112"/>
                  <a:pt x="10474" y="335"/>
                  <a:pt x="10474" y="594"/>
                </a:cubicBezTo>
                <a:lnTo>
                  <a:pt x="10474" y="2960"/>
                </a:lnTo>
                <a:cubicBezTo>
                  <a:pt x="10474" y="3220"/>
                  <a:pt x="10261" y="3433"/>
                  <a:pt x="10001" y="3433"/>
                </a:cubicBezTo>
                <a:lnTo>
                  <a:pt x="594" y="3433"/>
                </a:lnTo>
                <a:cubicBezTo>
                  <a:pt x="335" y="3433"/>
                  <a:pt x="112" y="3220"/>
                  <a:pt x="112" y="2960"/>
                </a:cubicBezTo>
                <a:lnTo>
                  <a:pt x="112" y="594"/>
                </a:lnTo>
                <a:cubicBezTo>
                  <a:pt x="112" y="335"/>
                  <a:pt x="325" y="112"/>
                  <a:pt x="594" y="112"/>
                </a:cubicBezTo>
                <a:close/>
                <a:moveTo>
                  <a:pt x="594" y="1"/>
                </a:moveTo>
                <a:cubicBezTo>
                  <a:pt x="270" y="1"/>
                  <a:pt x="1" y="270"/>
                  <a:pt x="1" y="594"/>
                </a:cubicBezTo>
                <a:lnTo>
                  <a:pt x="1" y="2960"/>
                </a:lnTo>
                <a:cubicBezTo>
                  <a:pt x="1" y="3285"/>
                  <a:pt x="270" y="3554"/>
                  <a:pt x="594" y="3554"/>
                </a:cubicBezTo>
                <a:lnTo>
                  <a:pt x="10001" y="3554"/>
                </a:lnTo>
                <a:cubicBezTo>
                  <a:pt x="10326" y="3554"/>
                  <a:pt x="10595" y="3285"/>
                  <a:pt x="10595" y="2960"/>
                </a:cubicBezTo>
                <a:lnTo>
                  <a:pt x="10595" y="594"/>
                </a:lnTo>
                <a:cubicBezTo>
                  <a:pt x="10595" y="270"/>
                  <a:pt x="10326" y="1"/>
                  <a:pt x="100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43">
            <a:extLst>
              <a:ext uri="{FF2B5EF4-FFF2-40B4-BE49-F238E27FC236}">
                <a16:creationId xmlns:a16="http://schemas.microsoft.com/office/drawing/2014/main" id="{F2CBACBA-15D1-525F-37E9-BF0BD9BFD816}"/>
              </a:ext>
            </a:extLst>
          </p:cNvPr>
          <p:cNvSpPr/>
          <p:nvPr/>
        </p:nvSpPr>
        <p:spPr>
          <a:xfrm>
            <a:off x="2961439" y="1449128"/>
            <a:ext cx="75703" cy="75059"/>
          </a:xfrm>
          <a:custGeom>
            <a:avLst/>
            <a:gdLst/>
            <a:ahLst/>
            <a:cxnLst/>
            <a:rect l="l" t="t" r="r" b="b"/>
            <a:pathLst>
              <a:path w="1058" h="1049" extrusionOk="0">
                <a:moveTo>
                  <a:pt x="529" y="0"/>
                </a:moveTo>
                <a:cubicBezTo>
                  <a:pt x="241" y="0"/>
                  <a:pt x="0" y="232"/>
                  <a:pt x="0" y="529"/>
                </a:cubicBezTo>
                <a:cubicBezTo>
                  <a:pt x="0" y="816"/>
                  <a:pt x="241" y="1048"/>
                  <a:pt x="529" y="1048"/>
                </a:cubicBezTo>
                <a:cubicBezTo>
                  <a:pt x="826" y="1048"/>
                  <a:pt x="1058" y="816"/>
                  <a:pt x="1058" y="529"/>
                </a:cubicBezTo>
                <a:cubicBezTo>
                  <a:pt x="1058" y="232"/>
                  <a:pt x="826" y="0"/>
                  <a:pt x="5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43">
            <a:extLst>
              <a:ext uri="{FF2B5EF4-FFF2-40B4-BE49-F238E27FC236}">
                <a16:creationId xmlns:a16="http://schemas.microsoft.com/office/drawing/2014/main" id="{FB5CD7ED-9726-A853-DAD5-B6B110C5BB3B}"/>
              </a:ext>
            </a:extLst>
          </p:cNvPr>
          <p:cNvSpPr/>
          <p:nvPr/>
        </p:nvSpPr>
        <p:spPr>
          <a:xfrm>
            <a:off x="2957432" y="1444477"/>
            <a:ext cx="83716" cy="84360"/>
          </a:xfrm>
          <a:custGeom>
            <a:avLst/>
            <a:gdLst/>
            <a:ahLst/>
            <a:cxnLst/>
            <a:rect l="l" t="t" r="r" b="b"/>
            <a:pathLst>
              <a:path w="1170" h="1179" extrusionOk="0">
                <a:moveTo>
                  <a:pt x="585" y="121"/>
                </a:moveTo>
                <a:cubicBezTo>
                  <a:pt x="845" y="121"/>
                  <a:pt x="1058" y="334"/>
                  <a:pt x="1058" y="585"/>
                </a:cubicBezTo>
                <a:cubicBezTo>
                  <a:pt x="1058" y="844"/>
                  <a:pt x="845" y="1058"/>
                  <a:pt x="585" y="1058"/>
                </a:cubicBezTo>
                <a:cubicBezTo>
                  <a:pt x="325" y="1058"/>
                  <a:pt x="121" y="844"/>
                  <a:pt x="121" y="585"/>
                </a:cubicBezTo>
                <a:cubicBezTo>
                  <a:pt x="121" y="334"/>
                  <a:pt x="325" y="121"/>
                  <a:pt x="585" y="121"/>
                </a:cubicBezTo>
                <a:close/>
                <a:moveTo>
                  <a:pt x="585" y="0"/>
                </a:moveTo>
                <a:cubicBezTo>
                  <a:pt x="269" y="0"/>
                  <a:pt x="0" y="269"/>
                  <a:pt x="0" y="585"/>
                </a:cubicBezTo>
                <a:cubicBezTo>
                  <a:pt x="0" y="909"/>
                  <a:pt x="260" y="1178"/>
                  <a:pt x="585" y="1178"/>
                </a:cubicBezTo>
                <a:cubicBezTo>
                  <a:pt x="910" y="1178"/>
                  <a:pt x="1169" y="909"/>
                  <a:pt x="1169" y="585"/>
                </a:cubicBezTo>
                <a:cubicBezTo>
                  <a:pt x="1169" y="269"/>
                  <a:pt x="910" y="0"/>
                  <a:pt x="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43">
            <a:extLst>
              <a:ext uri="{FF2B5EF4-FFF2-40B4-BE49-F238E27FC236}">
                <a16:creationId xmlns:a16="http://schemas.microsoft.com/office/drawing/2014/main" id="{FD670333-D35B-D5B2-1296-DD9C691EE28B}"/>
              </a:ext>
            </a:extLst>
          </p:cNvPr>
          <p:cNvSpPr/>
          <p:nvPr/>
        </p:nvSpPr>
        <p:spPr>
          <a:xfrm>
            <a:off x="3116064" y="1437822"/>
            <a:ext cx="444126" cy="97669"/>
          </a:xfrm>
          <a:custGeom>
            <a:avLst/>
            <a:gdLst/>
            <a:ahLst/>
            <a:cxnLst/>
            <a:rect l="l" t="t" r="r" b="b"/>
            <a:pathLst>
              <a:path w="6207" h="1365" extrusionOk="0">
                <a:moveTo>
                  <a:pt x="65" y="0"/>
                </a:moveTo>
                <a:cubicBezTo>
                  <a:pt x="28" y="0"/>
                  <a:pt x="1" y="28"/>
                  <a:pt x="1" y="65"/>
                </a:cubicBezTo>
                <a:lnTo>
                  <a:pt x="1" y="1290"/>
                </a:lnTo>
                <a:cubicBezTo>
                  <a:pt x="1" y="1336"/>
                  <a:pt x="28" y="1364"/>
                  <a:pt x="65" y="1364"/>
                </a:cubicBezTo>
                <a:lnTo>
                  <a:pt x="6142" y="1364"/>
                </a:lnTo>
                <a:cubicBezTo>
                  <a:pt x="6179" y="1364"/>
                  <a:pt x="6207" y="1336"/>
                  <a:pt x="6207" y="1290"/>
                </a:cubicBezTo>
                <a:lnTo>
                  <a:pt x="6207" y="65"/>
                </a:lnTo>
                <a:cubicBezTo>
                  <a:pt x="6207" y="28"/>
                  <a:pt x="6179" y="0"/>
                  <a:pt x="6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43">
            <a:extLst>
              <a:ext uri="{FF2B5EF4-FFF2-40B4-BE49-F238E27FC236}">
                <a16:creationId xmlns:a16="http://schemas.microsoft.com/office/drawing/2014/main" id="{80A9D72B-5974-64DD-238C-574AA00B6FD8}"/>
              </a:ext>
            </a:extLst>
          </p:cNvPr>
          <p:cNvSpPr/>
          <p:nvPr/>
        </p:nvSpPr>
        <p:spPr>
          <a:xfrm>
            <a:off x="3111413" y="1433171"/>
            <a:ext cx="453428" cy="106255"/>
          </a:xfrm>
          <a:custGeom>
            <a:avLst/>
            <a:gdLst/>
            <a:ahLst/>
            <a:cxnLst/>
            <a:rect l="l" t="t" r="r" b="b"/>
            <a:pathLst>
              <a:path w="6337" h="1485" extrusionOk="0">
                <a:moveTo>
                  <a:pt x="6207" y="121"/>
                </a:moveTo>
                <a:cubicBezTo>
                  <a:pt x="6207" y="121"/>
                  <a:pt x="6216" y="130"/>
                  <a:pt x="6216" y="130"/>
                </a:cubicBezTo>
                <a:lnTo>
                  <a:pt x="6216" y="1364"/>
                </a:lnTo>
                <a:cubicBezTo>
                  <a:pt x="6216" y="1364"/>
                  <a:pt x="6207" y="1373"/>
                  <a:pt x="6207" y="1373"/>
                </a:cubicBezTo>
                <a:lnTo>
                  <a:pt x="130" y="1373"/>
                </a:lnTo>
                <a:cubicBezTo>
                  <a:pt x="121" y="1373"/>
                  <a:pt x="121" y="1364"/>
                  <a:pt x="121" y="1364"/>
                </a:cubicBezTo>
                <a:lnTo>
                  <a:pt x="121" y="130"/>
                </a:lnTo>
                <a:cubicBezTo>
                  <a:pt x="121" y="130"/>
                  <a:pt x="121" y="121"/>
                  <a:pt x="130" y="121"/>
                </a:cubicBezTo>
                <a:close/>
                <a:moveTo>
                  <a:pt x="130" y="0"/>
                </a:moveTo>
                <a:cubicBezTo>
                  <a:pt x="66" y="0"/>
                  <a:pt x="1" y="65"/>
                  <a:pt x="1" y="130"/>
                </a:cubicBezTo>
                <a:lnTo>
                  <a:pt x="1" y="1355"/>
                </a:lnTo>
                <a:cubicBezTo>
                  <a:pt x="1" y="1429"/>
                  <a:pt x="66" y="1485"/>
                  <a:pt x="130" y="1485"/>
                </a:cubicBezTo>
                <a:lnTo>
                  <a:pt x="6207" y="1485"/>
                </a:lnTo>
                <a:cubicBezTo>
                  <a:pt x="6272" y="1485"/>
                  <a:pt x="6337" y="1429"/>
                  <a:pt x="6337" y="1355"/>
                </a:cubicBezTo>
                <a:lnTo>
                  <a:pt x="6337" y="130"/>
                </a:lnTo>
                <a:cubicBezTo>
                  <a:pt x="6337" y="65"/>
                  <a:pt x="6272" y="0"/>
                  <a:pt x="6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43">
            <a:extLst>
              <a:ext uri="{FF2B5EF4-FFF2-40B4-BE49-F238E27FC236}">
                <a16:creationId xmlns:a16="http://schemas.microsoft.com/office/drawing/2014/main" id="{A87CF35F-8182-0D1E-9171-E21835462689}"/>
              </a:ext>
            </a:extLst>
          </p:cNvPr>
          <p:cNvSpPr/>
          <p:nvPr/>
        </p:nvSpPr>
        <p:spPr>
          <a:xfrm>
            <a:off x="3154560" y="1465656"/>
            <a:ext cx="155412" cy="8729"/>
          </a:xfrm>
          <a:custGeom>
            <a:avLst/>
            <a:gdLst/>
            <a:ahLst/>
            <a:cxnLst/>
            <a:rect l="l" t="t" r="r" b="b"/>
            <a:pathLst>
              <a:path w="2172" h="122" extrusionOk="0">
                <a:moveTo>
                  <a:pt x="56" y="1"/>
                </a:moveTo>
                <a:cubicBezTo>
                  <a:pt x="28" y="1"/>
                  <a:pt x="1" y="29"/>
                  <a:pt x="1" y="66"/>
                </a:cubicBezTo>
                <a:cubicBezTo>
                  <a:pt x="1" y="94"/>
                  <a:pt x="28" y="122"/>
                  <a:pt x="56" y="122"/>
                </a:cubicBezTo>
                <a:lnTo>
                  <a:pt x="2106" y="122"/>
                </a:lnTo>
                <a:cubicBezTo>
                  <a:pt x="2143" y="122"/>
                  <a:pt x="2171" y="94"/>
                  <a:pt x="2171" y="66"/>
                </a:cubicBezTo>
                <a:cubicBezTo>
                  <a:pt x="2171" y="29"/>
                  <a:pt x="2143" y="1"/>
                  <a:pt x="21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43">
            <a:extLst>
              <a:ext uri="{FF2B5EF4-FFF2-40B4-BE49-F238E27FC236}">
                <a16:creationId xmlns:a16="http://schemas.microsoft.com/office/drawing/2014/main" id="{65725550-C693-9333-1BA1-1976B388B4AD}"/>
              </a:ext>
            </a:extLst>
          </p:cNvPr>
          <p:cNvSpPr/>
          <p:nvPr/>
        </p:nvSpPr>
        <p:spPr>
          <a:xfrm>
            <a:off x="3330436" y="1465656"/>
            <a:ext cx="96381" cy="8729"/>
          </a:xfrm>
          <a:custGeom>
            <a:avLst/>
            <a:gdLst/>
            <a:ahLst/>
            <a:cxnLst/>
            <a:rect l="l" t="t" r="r" b="b"/>
            <a:pathLst>
              <a:path w="1347" h="122" extrusionOk="0">
                <a:moveTo>
                  <a:pt x="57" y="1"/>
                </a:moveTo>
                <a:cubicBezTo>
                  <a:pt x="29" y="1"/>
                  <a:pt x="1" y="29"/>
                  <a:pt x="1" y="66"/>
                </a:cubicBezTo>
                <a:cubicBezTo>
                  <a:pt x="1" y="94"/>
                  <a:pt x="29" y="122"/>
                  <a:pt x="57" y="122"/>
                </a:cubicBezTo>
                <a:lnTo>
                  <a:pt x="1290" y="122"/>
                </a:lnTo>
                <a:cubicBezTo>
                  <a:pt x="1318" y="122"/>
                  <a:pt x="1346" y="94"/>
                  <a:pt x="1346" y="66"/>
                </a:cubicBezTo>
                <a:cubicBezTo>
                  <a:pt x="1346" y="29"/>
                  <a:pt x="1318" y="1"/>
                  <a:pt x="12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43">
            <a:extLst>
              <a:ext uri="{FF2B5EF4-FFF2-40B4-BE49-F238E27FC236}">
                <a16:creationId xmlns:a16="http://schemas.microsoft.com/office/drawing/2014/main" id="{9D122406-CE7C-1DC4-5F34-6C1D4EBEA14F}"/>
              </a:ext>
            </a:extLst>
          </p:cNvPr>
          <p:cNvSpPr/>
          <p:nvPr/>
        </p:nvSpPr>
        <p:spPr>
          <a:xfrm>
            <a:off x="3166509" y="1497569"/>
            <a:ext cx="96310" cy="8658"/>
          </a:xfrm>
          <a:custGeom>
            <a:avLst/>
            <a:gdLst/>
            <a:ahLst/>
            <a:cxnLst/>
            <a:rect l="l" t="t" r="r" b="b"/>
            <a:pathLst>
              <a:path w="1346" h="121" extrusionOk="0">
                <a:moveTo>
                  <a:pt x="56" y="0"/>
                </a:moveTo>
                <a:cubicBezTo>
                  <a:pt x="28" y="0"/>
                  <a:pt x="1" y="28"/>
                  <a:pt x="1" y="65"/>
                </a:cubicBezTo>
                <a:cubicBezTo>
                  <a:pt x="1" y="93"/>
                  <a:pt x="28" y="121"/>
                  <a:pt x="56" y="121"/>
                </a:cubicBezTo>
                <a:lnTo>
                  <a:pt x="1290" y="121"/>
                </a:lnTo>
                <a:cubicBezTo>
                  <a:pt x="1318" y="121"/>
                  <a:pt x="1346" y="93"/>
                  <a:pt x="1346" y="65"/>
                </a:cubicBezTo>
                <a:cubicBezTo>
                  <a:pt x="1346" y="28"/>
                  <a:pt x="1318" y="0"/>
                  <a:pt x="12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43">
            <a:extLst>
              <a:ext uri="{FF2B5EF4-FFF2-40B4-BE49-F238E27FC236}">
                <a16:creationId xmlns:a16="http://schemas.microsoft.com/office/drawing/2014/main" id="{31F499F6-014C-4B70-DA75-DD661F1DFDFE}"/>
              </a:ext>
            </a:extLst>
          </p:cNvPr>
          <p:cNvSpPr/>
          <p:nvPr/>
        </p:nvSpPr>
        <p:spPr>
          <a:xfrm>
            <a:off x="3453935" y="1465656"/>
            <a:ext cx="59818" cy="8729"/>
          </a:xfrm>
          <a:custGeom>
            <a:avLst/>
            <a:gdLst/>
            <a:ahLst/>
            <a:cxnLst/>
            <a:rect l="l" t="t" r="r" b="b"/>
            <a:pathLst>
              <a:path w="836" h="122" extrusionOk="0">
                <a:moveTo>
                  <a:pt x="56" y="1"/>
                </a:moveTo>
                <a:cubicBezTo>
                  <a:pt x="28" y="1"/>
                  <a:pt x="0" y="29"/>
                  <a:pt x="0" y="66"/>
                </a:cubicBezTo>
                <a:cubicBezTo>
                  <a:pt x="0" y="94"/>
                  <a:pt x="28" y="122"/>
                  <a:pt x="56" y="122"/>
                </a:cubicBezTo>
                <a:lnTo>
                  <a:pt x="780" y="122"/>
                </a:lnTo>
                <a:cubicBezTo>
                  <a:pt x="807" y="122"/>
                  <a:pt x="835" y="94"/>
                  <a:pt x="835" y="66"/>
                </a:cubicBezTo>
                <a:cubicBezTo>
                  <a:pt x="835" y="29"/>
                  <a:pt x="817" y="1"/>
                  <a:pt x="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43">
            <a:extLst>
              <a:ext uri="{FF2B5EF4-FFF2-40B4-BE49-F238E27FC236}">
                <a16:creationId xmlns:a16="http://schemas.microsoft.com/office/drawing/2014/main" id="{A5861731-D7D7-4D1D-4B4C-5955851957D3}"/>
              </a:ext>
            </a:extLst>
          </p:cNvPr>
          <p:cNvSpPr/>
          <p:nvPr/>
        </p:nvSpPr>
        <p:spPr>
          <a:xfrm>
            <a:off x="3326500" y="1500216"/>
            <a:ext cx="59818" cy="8658"/>
          </a:xfrm>
          <a:custGeom>
            <a:avLst/>
            <a:gdLst/>
            <a:ahLst/>
            <a:cxnLst/>
            <a:rect l="l" t="t" r="r" b="b"/>
            <a:pathLst>
              <a:path w="836" h="121" extrusionOk="0">
                <a:moveTo>
                  <a:pt x="56" y="0"/>
                </a:moveTo>
                <a:cubicBezTo>
                  <a:pt x="28" y="0"/>
                  <a:pt x="0" y="28"/>
                  <a:pt x="0" y="65"/>
                </a:cubicBezTo>
                <a:cubicBezTo>
                  <a:pt x="0" y="93"/>
                  <a:pt x="28" y="121"/>
                  <a:pt x="56" y="121"/>
                </a:cubicBezTo>
                <a:lnTo>
                  <a:pt x="779" y="121"/>
                </a:lnTo>
                <a:cubicBezTo>
                  <a:pt x="807" y="121"/>
                  <a:pt x="835" y="93"/>
                  <a:pt x="835" y="65"/>
                </a:cubicBezTo>
                <a:cubicBezTo>
                  <a:pt x="835" y="28"/>
                  <a:pt x="807" y="0"/>
                  <a:pt x="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43">
            <a:extLst>
              <a:ext uri="{FF2B5EF4-FFF2-40B4-BE49-F238E27FC236}">
                <a16:creationId xmlns:a16="http://schemas.microsoft.com/office/drawing/2014/main" id="{C43E6B72-9BAB-E93A-9AE2-24687E5F6BEF}"/>
              </a:ext>
            </a:extLst>
          </p:cNvPr>
          <p:cNvSpPr/>
          <p:nvPr/>
        </p:nvSpPr>
        <p:spPr>
          <a:xfrm>
            <a:off x="2883089" y="1632302"/>
            <a:ext cx="750157" cy="246355"/>
          </a:xfrm>
          <a:custGeom>
            <a:avLst/>
            <a:gdLst/>
            <a:ahLst/>
            <a:cxnLst/>
            <a:rect l="l" t="t" r="r" b="b"/>
            <a:pathLst>
              <a:path w="10484" h="3443" extrusionOk="0">
                <a:moveTo>
                  <a:pt x="538" y="0"/>
                </a:moveTo>
                <a:cubicBezTo>
                  <a:pt x="242" y="0"/>
                  <a:pt x="0" y="242"/>
                  <a:pt x="0" y="538"/>
                </a:cubicBezTo>
                <a:lnTo>
                  <a:pt x="0" y="2904"/>
                </a:lnTo>
                <a:cubicBezTo>
                  <a:pt x="0" y="3192"/>
                  <a:pt x="242" y="3442"/>
                  <a:pt x="538" y="3442"/>
                </a:cubicBezTo>
                <a:lnTo>
                  <a:pt x="9945" y="3442"/>
                </a:lnTo>
                <a:cubicBezTo>
                  <a:pt x="10242" y="3442"/>
                  <a:pt x="10483" y="3201"/>
                  <a:pt x="10483" y="2904"/>
                </a:cubicBezTo>
                <a:lnTo>
                  <a:pt x="10483" y="538"/>
                </a:lnTo>
                <a:cubicBezTo>
                  <a:pt x="10483" y="242"/>
                  <a:pt x="10242" y="0"/>
                  <a:pt x="99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43">
            <a:extLst>
              <a:ext uri="{FF2B5EF4-FFF2-40B4-BE49-F238E27FC236}">
                <a16:creationId xmlns:a16="http://schemas.microsoft.com/office/drawing/2014/main" id="{279FA728-9559-44E4-4DEE-AE6C750FA730}"/>
              </a:ext>
            </a:extLst>
          </p:cNvPr>
          <p:cNvSpPr/>
          <p:nvPr/>
        </p:nvSpPr>
        <p:spPr>
          <a:xfrm>
            <a:off x="2879082" y="1628295"/>
            <a:ext cx="758099" cy="254298"/>
          </a:xfrm>
          <a:custGeom>
            <a:avLst/>
            <a:gdLst/>
            <a:ahLst/>
            <a:cxnLst/>
            <a:rect l="l" t="t" r="r" b="b"/>
            <a:pathLst>
              <a:path w="10595" h="3554" extrusionOk="0">
                <a:moveTo>
                  <a:pt x="10001" y="112"/>
                </a:moveTo>
                <a:cubicBezTo>
                  <a:pt x="10261" y="112"/>
                  <a:pt x="10474" y="325"/>
                  <a:pt x="10474" y="594"/>
                </a:cubicBezTo>
                <a:lnTo>
                  <a:pt x="10474" y="2951"/>
                </a:lnTo>
                <a:cubicBezTo>
                  <a:pt x="10474" y="3220"/>
                  <a:pt x="10261" y="3433"/>
                  <a:pt x="10001" y="3433"/>
                </a:cubicBezTo>
                <a:lnTo>
                  <a:pt x="594" y="3433"/>
                </a:lnTo>
                <a:cubicBezTo>
                  <a:pt x="335" y="3433"/>
                  <a:pt x="112" y="3220"/>
                  <a:pt x="112" y="2951"/>
                </a:cubicBezTo>
                <a:lnTo>
                  <a:pt x="112" y="594"/>
                </a:lnTo>
                <a:cubicBezTo>
                  <a:pt x="112" y="335"/>
                  <a:pt x="325" y="112"/>
                  <a:pt x="594" y="112"/>
                </a:cubicBezTo>
                <a:close/>
                <a:moveTo>
                  <a:pt x="594" y="1"/>
                </a:moveTo>
                <a:cubicBezTo>
                  <a:pt x="270" y="1"/>
                  <a:pt x="1" y="270"/>
                  <a:pt x="1" y="594"/>
                </a:cubicBezTo>
                <a:lnTo>
                  <a:pt x="1" y="2960"/>
                </a:lnTo>
                <a:cubicBezTo>
                  <a:pt x="1" y="3285"/>
                  <a:pt x="270" y="3554"/>
                  <a:pt x="594" y="3554"/>
                </a:cubicBezTo>
                <a:lnTo>
                  <a:pt x="10001" y="3554"/>
                </a:lnTo>
                <a:cubicBezTo>
                  <a:pt x="10326" y="3554"/>
                  <a:pt x="10595" y="3285"/>
                  <a:pt x="10595" y="2960"/>
                </a:cubicBezTo>
                <a:lnTo>
                  <a:pt x="10595" y="594"/>
                </a:lnTo>
                <a:cubicBezTo>
                  <a:pt x="10595" y="270"/>
                  <a:pt x="10326" y="1"/>
                  <a:pt x="100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43">
            <a:extLst>
              <a:ext uri="{FF2B5EF4-FFF2-40B4-BE49-F238E27FC236}">
                <a16:creationId xmlns:a16="http://schemas.microsoft.com/office/drawing/2014/main" id="{7D7A95FE-183B-681F-283F-8286ED3546FA}"/>
              </a:ext>
            </a:extLst>
          </p:cNvPr>
          <p:cNvSpPr/>
          <p:nvPr/>
        </p:nvSpPr>
        <p:spPr>
          <a:xfrm>
            <a:off x="2961439" y="1717235"/>
            <a:ext cx="75703" cy="75774"/>
          </a:xfrm>
          <a:custGeom>
            <a:avLst/>
            <a:gdLst/>
            <a:ahLst/>
            <a:cxnLst/>
            <a:rect l="l" t="t" r="r" b="b"/>
            <a:pathLst>
              <a:path w="1058" h="1059" extrusionOk="0">
                <a:moveTo>
                  <a:pt x="529" y="1"/>
                </a:moveTo>
                <a:cubicBezTo>
                  <a:pt x="241" y="1"/>
                  <a:pt x="0" y="242"/>
                  <a:pt x="0" y="530"/>
                </a:cubicBezTo>
                <a:cubicBezTo>
                  <a:pt x="0" y="826"/>
                  <a:pt x="241" y="1058"/>
                  <a:pt x="529" y="1058"/>
                </a:cubicBezTo>
                <a:cubicBezTo>
                  <a:pt x="826" y="1058"/>
                  <a:pt x="1058" y="826"/>
                  <a:pt x="1058" y="530"/>
                </a:cubicBezTo>
                <a:cubicBezTo>
                  <a:pt x="1058" y="242"/>
                  <a:pt x="826" y="1"/>
                  <a:pt x="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43">
            <a:extLst>
              <a:ext uri="{FF2B5EF4-FFF2-40B4-BE49-F238E27FC236}">
                <a16:creationId xmlns:a16="http://schemas.microsoft.com/office/drawing/2014/main" id="{C1680267-7172-721E-6AFE-58AC20C86124}"/>
              </a:ext>
            </a:extLst>
          </p:cNvPr>
          <p:cNvSpPr/>
          <p:nvPr/>
        </p:nvSpPr>
        <p:spPr>
          <a:xfrm>
            <a:off x="2957432" y="1713300"/>
            <a:ext cx="83716" cy="84360"/>
          </a:xfrm>
          <a:custGeom>
            <a:avLst/>
            <a:gdLst/>
            <a:ahLst/>
            <a:cxnLst/>
            <a:rect l="l" t="t" r="r" b="b"/>
            <a:pathLst>
              <a:path w="1170" h="1179" extrusionOk="0">
                <a:moveTo>
                  <a:pt x="585" y="121"/>
                </a:moveTo>
                <a:cubicBezTo>
                  <a:pt x="845" y="121"/>
                  <a:pt x="1058" y="325"/>
                  <a:pt x="1058" y="585"/>
                </a:cubicBezTo>
                <a:cubicBezTo>
                  <a:pt x="1058" y="844"/>
                  <a:pt x="845" y="1058"/>
                  <a:pt x="585" y="1058"/>
                </a:cubicBezTo>
                <a:cubicBezTo>
                  <a:pt x="325" y="1058"/>
                  <a:pt x="121" y="844"/>
                  <a:pt x="121" y="585"/>
                </a:cubicBezTo>
                <a:cubicBezTo>
                  <a:pt x="121" y="325"/>
                  <a:pt x="325" y="121"/>
                  <a:pt x="585" y="121"/>
                </a:cubicBezTo>
                <a:close/>
                <a:moveTo>
                  <a:pt x="585" y="0"/>
                </a:moveTo>
                <a:cubicBezTo>
                  <a:pt x="269" y="0"/>
                  <a:pt x="0" y="269"/>
                  <a:pt x="0" y="585"/>
                </a:cubicBezTo>
                <a:cubicBezTo>
                  <a:pt x="0" y="909"/>
                  <a:pt x="260" y="1178"/>
                  <a:pt x="585" y="1178"/>
                </a:cubicBezTo>
                <a:cubicBezTo>
                  <a:pt x="910" y="1178"/>
                  <a:pt x="1169" y="909"/>
                  <a:pt x="1169" y="585"/>
                </a:cubicBezTo>
                <a:cubicBezTo>
                  <a:pt x="1169" y="269"/>
                  <a:pt x="910" y="0"/>
                  <a:pt x="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43">
            <a:extLst>
              <a:ext uri="{FF2B5EF4-FFF2-40B4-BE49-F238E27FC236}">
                <a16:creationId xmlns:a16="http://schemas.microsoft.com/office/drawing/2014/main" id="{79DA0530-AFE7-31E7-613E-6656A3ADBDBA}"/>
              </a:ext>
            </a:extLst>
          </p:cNvPr>
          <p:cNvSpPr/>
          <p:nvPr/>
        </p:nvSpPr>
        <p:spPr>
          <a:xfrm>
            <a:off x="3116064" y="1706645"/>
            <a:ext cx="444126" cy="97669"/>
          </a:xfrm>
          <a:custGeom>
            <a:avLst/>
            <a:gdLst/>
            <a:ahLst/>
            <a:cxnLst/>
            <a:rect l="l" t="t" r="r" b="b"/>
            <a:pathLst>
              <a:path w="6207" h="1365" extrusionOk="0">
                <a:moveTo>
                  <a:pt x="65" y="0"/>
                </a:moveTo>
                <a:cubicBezTo>
                  <a:pt x="28" y="0"/>
                  <a:pt x="1" y="28"/>
                  <a:pt x="1" y="65"/>
                </a:cubicBezTo>
                <a:lnTo>
                  <a:pt x="1" y="1290"/>
                </a:lnTo>
                <a:cubicBezTo>
                  <a:pt x="1" y="1336"/>
                  <a:pt x="28" y="1364"/>
                  <a:pt x="65" y="1364"/>
                </a:cubicBezTo>
                <a:lnTo>
                  <a:pt x="6142" y="1364"/>
                </a:lnTo>
                <a:cubicBezTo>
                  <a:pt x="6179" y="1364"/>
                  <a:pt x="6207" y="1336"/>
                  <a:pt x="6207" y="1290"/>
                </a:cubicBezTo>
                <a:lnTo>
                  <a:pt x="6207" y="65"/>
                </a:lnTo>
                <a:cubicBezTo>
                  <a:pt x="6207" y="28"/>
                  <a:pt x="6179" y="0"/>
                  <a:pt x="6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43">
            <a:extLst>
              <a:ext uri="{FF2B5EF4-FFF2-40B4-BE49-F238E27FC236}">
                <a16:creationId xmlns:a16="http://schemas.microsoft.com/office/drawing/2014/main" id="{B77505C2-5746-7150-4334-7BE66DAA9B66}"/>
              </a:ext>
            </a:extLst>
          </p:cNvPr>
          <p:cNvSpPr/>
          <p:nvPr/>
        </p:nvSpPr>
        <p:spPr>
          <a:xfrm>
            <a:off x="3111413" y="1701994"/>
            <a:ext cx="453428" cy="106255"/>
          </a:xfrm>
          <a:custGeom>
            <a:avLst/>
            <a:gdLst/>
            <a:ahLst/>
            <a:cxnLst/>
            <a:rect l="l" t="t" r="r" b="b"/>
            <a:pathLst>
              <a:path w="6337" h="1485" extrusionOk="0">
                <a:moveTo>
                  <a:pt x="6207" y="121"/>
                </a:moveTo>
                <a:cubicBezTo>
                  <a:pt x="6207" y="121"/>
                  <a:pt x="6216" y="130"/>
                  <a:pt x="6216" y="130"/>
                </a:cubicBezTo>
                <a:lnTo>
                  <a:pt x="6216" y="1355"/>
                </a:lnTo>
                <a:cubicBezTo>
                  <a:pt x="6216" y="1364"/>
                  <a:pt x="6207" y="1373"/>
                  <a:pt x="6207" y="1373"/>
                </a:cubicBezTo>
                <a:lnTo>
                  <a:pt x="130" y="1373"/>
                </a:lnTo>
                <a:cubicBezTo>
                  <a:pt x="121" y="1373"/>
                  <a:pt x="121" y="1364"/>
                  <a:pt x="121" y="1355"/>
                </a:cubicBezTo>
                <a:lnTo>
                  <a:pt x="121" y="130"/>
                </a:lnTo>
                <a:cubicBezTo>
                  <a:pt x="121" y="130"/>
                  <a:pt x="121" y="121"/>
                  <a:pt x="130" y="121"/>
                </a:cubicBezTo>
                <a:close/>
                <a:moveTo>
                  <a:pt x="130" y="0"/>
                </a:moveTo>
                <a:cubicBezTo>
                  <a:pt x="66" y="0"/>
                  <a:pt x="1" y="65"/>
                  <a:pt x="1" y="130"/>
                </a:cubicBezTo>
                <a:lnTo>
                  <a:pt x="1" y="1355"/>
                </a:lnTo>
                <a:cubicBezTo>
                  <a:pt x="1" y="1429"/>
                  <a:pt x="66" y="1485"/>
                  <a:pt x="130" y="1485"/>
                </a:cubicBezTo>
                <a:lnTo>
                  <a:pt x="6207" y="1485"/>
                </a:lnTo>
                <a:cubicBezTo>
                  <a:pt x="6272" y="1485"/>
                  <a:pt x="6337" y="1429"/>
                  <a:pt x="6337" y="1355"/>
                </a:cubicBezTo>
                <a:lnTo>
                  <a:pt x="6337" y="130"/>
                </a:lnTo>
                <a:cubicBezTo>
                  <a:pt x="6337" y="65"/>
                  <a:pt x="6272" y="0"/>
                  <a:pt x="6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43">
            <a:extLst>
              <a:ext uri="{FF2B5EF4-FFF2-40B4-BE49-F238E27FC236}">
                <a16:creationId xmlns:a16="http://schemas.microsoft.com/office/drawing/2014/main" id="{C8D146DA-7903-21F8-5C34-C92D38CC411C}"/>
              </a:ext>
            </a:extLst>
          </p:cNvPr>
          <p:cNvSpPr/>
          <p:nvPr/>
        </p:nvSpPr>
        <p:spPr>
          <a:xfrm>
            <a:off x="3154560" y="1734551"/>
            <a:ext cx="155412" cy="8658"/>
          </a:xfrm>
          <a:custGeom>
            <a:avLst/>
            <a:gdLst/>
            <a:ahLst/>
            <a:cxnLst/>
            <a:rect l="l" t="t" r="r" b="b"/>
            <a:pathLst>
              <a:path w="2172" h="121" extrusionOk="0">
                <a:moveTo>
                  <a:pt x="56" y="0"/>
                </a:moveTo>
                <a:cubicBezTo>
                  <a:pt x="28" y="0"/>
                  <a:pt x="1" y="28"/>
                  <a:pt x="1" y="56"/>
                </a:cubicBezTo>
                <a:cubicBezTo>
                  <a:pt x="1" y="93"/>
                  <a:pt x="28" y="121"/>
                  <a:pt x="56" y="121"/>
                </a:cubicBezTo>
                <a:lnTo>
                  <a:pt x="2106" y="121"/>
                </a:lnTo>
                <a:cubicBezTo>
                  <a:pt x="2143" y="121"/>
                  <a:pt x="2171" y="93"/>
                  <a:pt x="2171" y="56"/>
                </a:cubicBezTo>
                <a:cubicBezTo>
                  <a:pt x="2171" y="28"/>
                  <a:pt x="2143" y="0"/>
                  <a:pt x="2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43">
            <a:extLst>
              <a:ext uri="{FF2B5EF4-FFF2-40B4-BE49-F238E27FC236}">
                <a16:creationId xmlns:a16="http://schemas.microsoft.com/office/drawing/2014/main" id="{45737517-B0B8-668A-8729-327B4BA50026}"/>
              </a:ext>
            </a:extLst>
          </p:cNvPr>
          <p:cNvSpPr/>
          <p:nvPr/>
        </p:nvSpPr>
        <p:spPr>
          <a:xfrm>
            <a:off x="3330436" y="1734551"/>
            <a:ext cx="96381" cy="8658"/>
          </a:xfrm>
          <a:custGeom>
            <a:avLst/>
            <a:gdLst/>
            <a:ahLst/>
            <a:cxnLst/>
            <a:rect l="l" t="t" r="r" b="b"/>
            <a:pathLst>
              <a:path w="1347" h="121" extrusionOk="0">
                <a:moveTo>
                  <a:pt x="57" y="0"/>
                </a:moveTo>
                <a:cubicBezTo>
                  <a:pt x="29" y="0"/>
                  <a:pt x="1" y="28"/>
                  <a:pt x="1" y="56"/>
                </a:cubicBezTo>
                <a:cubicBezTo>
                  <a:pt x="1" y="93"/>
                  <a:pt x="29" y="121"/>
                  <a:pt x="57" y="121"/>
                </a:cubicBezTo>
                <a:lnTo>
                  <a:pt x="1290" y="121"/>
                </a:lnTo>
                <a:cubicBezTo>
                  <a:pt x="1318" y="121"/>
                  <a:pt x="1346" y="93"/>
                  <a:pt x="1346" y="56"/>
                </a:cubicBezTo>
                <a:cubicBezTo>
                  <a:pt x="1346" y="28"/>
                  <a:pt x="1318" y="0"/>
                  <a:pt x="12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43">
            <a:extLst>
              <a:ext uri="{FF2B5EF4-FFF2-40B4-BE49-F238E27FC236}">
                <a16:creationId xmlns:a16="http://schemas.microsoft.com/office/drawing/2014/main" id="{C2C4626A-A57F-9A0C-32D5-47D0DACF4419}"/>
              </a:ext>
            </a:extLst>
          </p:cNvPr>
          <p:cNvSpPr/>
          <p:nvPr/>
        </p:nvSpPr>
        <p:spPr>
          <a:xfrm>
            <a:off x="3166509" y="1766391"/>
            <a:ext cx="96310" cy="8658"/>
          </a:xfrm>
          <a:custGeom>
            <a:avLst/>
            <a:gdLst/>
            <a:ahLst/>
            <a:cxnLst/>
            <a:rect l="l" t="t" r="r" b="b"/>
            <a:pathLst>
              <a:path w="1346" h="121" extrusionOk="0">
                <a:moveTo>
                  <a:pt x="56" y="0"/>
                </a:moveTo>
                <a:cubicBezTo>
                  <a:pt x="28" y="0"/>
                  <a:pt x="1" y="28"/>
                  <a:pt x="1" y="56"/>
                </a:cubicBezTo>
                <a:cubicBezTo>
                  <a:pt x="1" y="93"/>
                  <a:pt x="28" y="121"/>
                  <a:pt x="56" y="121"/>
                </a:cubicBezTo>
                <a:lnTo>
                  <a:pt x="1290" y="121"/>
                </a:lnTo>
                <a:cubicBezTo>
                  <a:pt x="1318" y="121"/>
                  <a:pt x="1346" y="93"/>
                  <a:pt x="1346" y="56"/>
                </a:cubicBezTo>
                <a:cubicBezTo>
                  <a:pt x="1346" y="28"/>
                  <a:pt x="1318" y="0"/>
                  <a:pt x="12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43">
            <a:extLst>
              <a:ext uri="{FF2B5EF4-FFF2-40B4-BE49-F238E27FC236}">
                <a16:creationId xmlns:a16="http://schemas.microsoft.com/office/drawing/2014/main" id="{F46C0E0C-667C-7B91-E936-99FF0626D264}"/>
              </a:ext>
            </a:extLst>
          </p:cNvPr>
          <p:cNvSpPr/>
          <p:nvPr/>
        </p:nvSpPr>
        <p:spPr>
          <a:xfrm>
            <a:off x="3453935" y="1734551"/>
            <a:ext cx="59818" cy="8658"/>
          </a:xfrm>
          <a:custGeom>
            <a:avLst/>
            <a:gdLst/>
            <a:ahLst/>
            <a:cxnLst/>
            <a:rect l="l" t="t" r="r" b="b"/>
            <a:pathLst>
              <a:path w="836" h="121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cubicBezTo>
                  <a:pt x="0" y="93"/>
                  <a:pt x="28" y="121"/>
                  <a:pt x="56" y="121"/>
                </a:cubicBezTo>
                <a:lnTo>
                  <a:pt x="780" y="121"/>
                </a:lnTo>
                <a:cubicBezTo>
                  <a:pt x="807" y="121"/>
                  <a:pt x="835" y="93"/>
                  <a:pt x="835" y="56"/>
                </a:cubicBezTo>
                <a:cubicBezTo>
                  <a:pt x="835" y="28"/>
                  <a:pt x="817" y="0"/>
                  <a:pt x="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43">
            <a:extLst>
              <a:ext uri="{FF2B5EF4-FFF2-40B4-BE49-F238E27FC236}">
                <a16:creationId xmlns:a16="http://schemas.microsoft.com/office/drawing/2014/main" id="{B9E5B144-0E5F-1915-EBD3-70E9206DAA1B}"/>
              </a:ext>
            </a:extLst>
          </p:cNvPr>
          <p:cNvSpPr/>
          <p:nvPr/>
        </p:nvSpPr>
        <p:spPr>
          <a:xfrm>
            <a:off x="3326500" y="1769039"/>
            <a:ext cx="59818" cy="8658"/>
          </a:xfrm>
          <a:custGeom>
            <a:avLst/>
            <a:gdLst/>
            <a:ahLst/>
            <a:cxnLst/>
            <a:rect l="l" t="t" r="r" b="b"/>
            <a:pathLst>
              <a:path w="836" h="121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cubicBezTo>
                  <a:pt x="0" y="93"/>
                  <a:pt x="28" y="121"/>
                  <a:pt x="56" y="121"/>
                </a:cubicBezTo>
                <a:lnTo>
                  <a:pt x="779" y="121"/>
                </a:lnTo>
                <a:cubicBezTo>
                  <a:pt x="807" y="121"/>
                  <a:pt x="835" y="93"/>
                  <a:pt x="835" y="56"/>
                </a:cubicBezTo>
                <a:cubicBezTo>
                  <a:pt x="835" y="28"/>
                  <a:pt x="807" y="0"/>
                  <a:pt x="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43">
            <a:extLst>
              <a:ext uri="{FF2B5EF4-FFF2-40B4-BE49-F238E27FC236}">
                <a16:creationId xmlns:a16="http://schemas.microsoft.com/office/drawing/2014/main" id="{BAEA53EF-C994-C42C-EBE5-CC8B283634F2}"/>
              </a:ext>
            </a:extLst>
          </p:cNvPr>
          <p:cNvSpPr/>
          <p:nvPr/>
        </p:nvSpPr>
        <p:spPr>
          <a:xfrm>
            <a:off x="2921585" y="1609763"/>
            <a:ext cx="673166" cy="22611"/>
          </a:xfrm>
          <a:custGeom>
            <a:avLst/>
            <a:gdLst/>
            <a:ahLst/>
            <a:cxnLst/>
            <a:rect l="l" t="t" r="r" b="b"/>
            <a:pathLst>
              <a:path w="9408" h="316" extrusionOk="0">
                <a:moveTo>
                  <a:pt x="0" y="0"/>
                </a:moveTo>
                <a:lnTo>
                  <a:pt x="0" y="315"/>
                </a:lnTo>
                <a:lnTo>
                  <a:pt x="9407" y="315"/>
                </a:lnTo>
                <a:lnTo>
                  <a:pt x="9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43">
            <a:extLst>
              <a:ext uri="{FF2B5EF4-FFF2-40B4-BE49-F238E27FC236}">
                <a16:creationId xmlns:a16="http://schemas.microsoft.com/office/drawing/2014/main" id="{04BE2C0C-725B-000B-2373-7203C22A3816}"/>
              </a:ext>
            </a:extLst>
          </p:cNvPr>
          <p:cNvSpPr/>
          <p:nvPr/>
        </p:nvSpPr>
        <p:spPr>
          <a:xfrm>
            <a:off x="2917578" y="1605756"/>
            <a:ext cx="681108" cy="30624"/>
          </a:xfrm>
          <a:custGeom>
            <a:avLst/>
            <a:gdLst/>
            <a:ahLst/>
            <a:cxnLst/>
            <a:rect l="l" t="t" r="r" b="b"/>
            <a:pathLst>
              <a:path w="9519" h="428" extrusionOk="0">
                <a:moveTo>
                  <a:pt x="9398" y="112"/>
                </a:moveTo>
                <a:lnTo>
                  <a:pt x="9398" y="316"/>
                </a:lnTo>
                <a:lnTo>
                  <a:pt x="112" y="316"/>
                </a:lnTo>
                <a:lnTo>
                  <a:pt x="112" y="112"/>
                </a:lnTo>
                <a:close/>
                <a:moveTo>
                  <a:pt x="56" y="0"/>
                </a:moveTo>
                <a:cubicBezTo>
                  <a:pt x="29" y="0"/>
                  <a:pt x="1" y="19"/>
                  <a:pt x="1" y="56"/>
                </a:cubicBezTo>
                <a:lnTo>
                  <a:pt x="1" y="371"/>
                </a:lnTo>
                <a:cubicBezTo>
                  <a:pt x="1" y="409"/>
                  <a:pt x="29" y="427"/>
                  <a:pt x="56" y="427"/>
                </a:cubicBezTo>
                <a:lnTo>
                  <a:pt x="9463" y="427"/>
                </a:lnTo>
                <a:cubicBezTo>
                  <a:pt x="9491" y="427"/>
                  <a:pt x="9519" y="399"/>
                  <a:pt x="9519" y="371"/>
                </a:cubicBezTo>
                <a:lnTo>
                  <a:pt x="9519" y="56"/>
                </a:lnTo>
                <a:cubicBezTo>
                  <a:pt x="9519" y="19"/>
                  <a:pt x="9491" y="0"/>
                  <a:pt x="9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>
            <a:extLst>
              <a:ext uri="{FF2B5EF4-FFF2-40B4-BE49-F238E27FC236}">
                <a16:creationId xmlns:a16="http://schemas.microsoft.com/office/drawing/2014/main" id="{D716B2C8-30EB-F914-58CC-30B9A860C19C}"/>
              </a:ext>
            </a:extLst>
          </p:cNvPr>
          <p:cNvSpPr/>
          <p:nvPr/>
        </p:nvSpPr>
        <p:spPr>
          <a:xfrm>
            <a:off x="2883089" y="1907064"/>
            <a:ext cx="750157" cy="245711"/>
          </a:xfrm>
          <a:custGeom>
            <a:avLst/>
            <a:gdLst/>
            <a:ahLst/>
            <a:cxnLst/>
            <a:rect l="l" t="t" r="r" b="b"/>
            <a:pathLst>
              <a:path w="10484" h="3434" extrusionOk="0">
                <a:moveTo>
                  <a:pt x="538" y="1"/>
                </a:moveTo>
                <a:cubicBezTo>
                  <a:pt x="242" y="1"/>
                  <a:pt x="0" y="242"/>
                  <a:pt x="0" y="539"/>
                </a:cubicBezTo>
                <a:lnTo>
                  <a:pt x="0" y="2895"/>
                </a:lnTo>
                <a:cubicBezTo>
                  <a:pt x="0" y="3192"/>
                  <a:pt x="242" y="3433"/>
                  <a:pt x="538" y="3433"/>
                </a:cubicBezTo>
                <a:lnTo>
                  <a:pt x="9945" y="3433"/>
                </a:lnTo>
                <a:cubicBezTo>
                  <a:pt x="10242" y="3433"/>
                  <a:pt x="10483" y="3192"/>
                  <a:pt x="10483" y="2895"/>
                </a:cubicBezTo>
                <a:lnTo>
                  <a:pt x="10483" y="539"/>
                </a:lnTo>
                <a:cubicBezTo>
                  <a:pt x="10483" y="242"/>
                  <a:pt x="10242" y="1"/>
                  <a:pt x="99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>
            <a:extLst>
              <a:ext uri="{FF2B5EF4-FFF2-40B4-BE49-F238E27FC236}">
                <a16:creationId xmlns:a16="http://schemas.microsoft.com/office/drawing/2014/main" id="{480B10AA-FF4A-3DF8-3BB4-08F6ADA546D9}"/>
              </a:ext>
            </a:extLst>
          </p:cNvPr>
          <p:cNvSpPr/>
          <p:nvPr/>
        </p:nvSpPr>
        <p:spPr>
          <a:xfrm>
            <a:off x="2879082" y="1903128"/>
            <a:ext cx="758099" cy="254298"/>
          </a:xfrm>
          <a:custGeom>
            <a:avLst/>
            <a:gdLst/>
            <a:ahLst/>
            <a:cxnLst/>
            <a:rect l="l" t="t" r="r" b="b"/>
            <a:pathLst>
              <a:path w="10595" h="3554" extrusionOk="0">
                <a:moveTo>
                  <a:pt x="10001" y="112"/>
                </a:moveTo>
                <a:cubicBezTo>
                  <a:pt x="10261" y="112"/>
                  <a:pt x="10474" y="325"/>
                  <a:pt x="10474" y="594"/>
                </a:cubicBezTo>
                <a:lnTo>
                  <a:pt x="10474" y="2950"/>
                </a:lnTo>
                <a:cubicBezTo>
                  <a:pt x="10474" y="3219"/>
                  <a:pt x="10261" y="3433"/>
                  <a:pt x="10001" y="3433"/>
                </a:cubicBezTo>
                <a:lnTo>
                  <a:pt x="594" y="3433"/>
                </a:lnTo>
                <a:cubicBezTo>
                  <a:pt x="335" y="3433"/>
                  <a:pt x="112" y="3219"/>
                  <a:pt x="112" y="2950"/>
                </a:cubicBezTo>
                <a:lnTo>
                  <a:pt x="112" y="594"/>
                </a:lnTo>
                <a:cubicBezTo>
                  <a:pt x="112" y="325"/>
                  <a:pt x="325" y="112"/>
                  <a:pt x="594" y="112"/>
                </a:cubicBezTo>
                <a:close/>
                <a:moveTo>
                  <a:pt x="594" y="0"/>
                </a:moveTo>
                <a:cubicBezTo>
                  <a:pt x="270" y="0"/>
                  <a:pt x="1" y="260"/>
                  <a:pt x="1" y="594"/>
                </a:cubicBezTo>
                <a:lnTo>
                  <a:pt x="1" y="2950"/>
                </a:lnTo>
                <a:cubicBezTo>
                  <a:pt x="1" y="3284"/>
                  <a:pt x="270" y="3553"/>
                  <a:pt x="594" y="3553"/>
                </a:cubicBezTo>
                <a:lnTo>
                  <a:pt x="10001" y="3553"/>
                </a:lnTo>
                <a:cubicBezTo>
                  <a:pt x="10326" y="3553"/>
                  <a:pt x="10595" y="3284"/>
                  <a:pt x="10595" y="2950"/>
                </a:cubicBezTo>
                <a:lnTo>
                  <a:pt x="10595" y="594"/>
                </a:lnTo>
                <a:cubicBezTo>
                  <a:pt x="10595" y="269"/>
                  <a:pt x="10326" y="0"/>
                  <a:pt x="100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>
            <a:extLst>
              <a:ext uri="{FF2B5EF4-FFF2-40B4-BE49-F238E27FC236}">
                <a16:creationId xmlns:a16="http://schemas.microsoft.com/office/drawing/2014/main" id="{F37D16A8-2012-85DF-CCDC-70F17D9EBBCE}"/>
              </a:ext>
            </a:extLst>
          </p:cNvPr>
          <p:cNvSpPr/>
          <p:nvPr/>
        </p:nvSpPr>
        <p:spPr>
          <a:xfrm>
            <a:off x="2961439" y="1992068"/>
            <a:ext cx="75703" cy="75703"/>
          </a:xfrm>
          <a:custGeom>
            <a:avLst/>
            <a:gdLst/>
            <a:ahLst/>
            <a:cxnLst/>
            <a:rect l="l" t="t" r="r" b="b"/>
            <a:pathLst>
              <a:path w="1058" h="1058" extrusionOk="0">
                <a:moveTo>
                  <a:pt x="529" y="0"/>
                </a:moveTo>
                <a:cubicBezTo>
                  <a:pt x="241" y="0"/>
                  <a:pt x="0" y="242"/>
                  <a:pt x="0" y="529"/>
                </a:cubicBezTo>
                <a:cubicBezTo>
                  <a:pt x="0" y="817"/>
                  <a:pt x="241" y="1058"/>
                  <a:pt x="529" y="1058"/>
                </a:cubicBezTo>
                <a:cubicBezTo>
                  <a:pt x="826" y="1058"/>
                  <a:pt x="1058" y="826"/>
                  <a:pt x="1058" y="529"/>
                </a:cubicBezTo>
                <a:cubicBezTo>
                  <a:pt x="1058" y="242"/>
                  <a:pt x="826" y="0"/>
                  <a:pt x="5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>
            <a:extLst>
              <a:ext uri="{FF2B5EF4-FFF2-40B4-BE49-F238E27FC236}">
                <a16:creationId xmlns:a16="http://schemas.microsoft.com/office/drawing/2014/main" id="{6F0898CF-CEA4-3C36-70C6-09191D6E022C}"/>
              </a:ext>
            </a:extLst>
          </p:cNvPr>
          <p:cNvSpPr/>
          <p:nvPr/>
        </p:nvSpPr>
        <p:spPr>
          <a:xfrm>
            <a:off x="2957432" y="1988061"/>
            <a:ext cx="83716" cy="83716"/>
          </a:xfrm>
          <a:custGeom>
            <a:avLst/>
            <a:gdLst/>
            <a:ahLst/>
            <a:cxnLst/>
            <a:rect l="l" t="t" r="r" b="b"/>
            <a:pathLst>
              <a:path w="1170" h="1170" extrusionOk="0">
                <a:moveTo>
                  <a:pt x="585" y="112"/>
                </a:moveTo>
                <a:cubicBezTo>
                  <a:pt x="845" y="112"/>
                  <a:pt x="1058" y="325"/>
                  <a:pt x="1058" y="585"/>
                </a:cubicBezTo>
                <a:cubicBezTo>
                  <a:pt x="1058" y="845"/>
                  <a:pt x="845" y="1058"/>
                  <a:pt x="585" y="1058"/>
                </a:cubicBezTo>
                <a:cubicBezTo>
                  <a:pt x="325" y="1058"/>
                  <a:pt x="121" y="845"/>
                  <a:pt x="121" y="585"/>
                </a:cubicBezTo>
                <a:cubicBezTo>
                  <a:pt x="121" y="325"/>
                  <a:pt x="325" y="112"/>
                  <a:pt x="585" y="112"/>
                </a:cubicBezTo>
                <a:close/>
                <a:moveTo>
                  <a:pt x="585" y="1"/>
                </a:moveTo>
                <a:cubicBezTo>
                  <a:pt x="269" y="1"/>
                  <a:pt x="0" y="260"/>
                  <a:pt x="0" y="585"/>
                </a:cubicBezTo>
                <a:cubicBezTo>
                  <a:pt x="0" y="910"/>
                  <a:pt x="260" y="1170"/>
                  <a:pt x="585" y="1170"/>
                </a:cubicBezTo>
                <a:cubicBezTo>
                  <a:pt x="910" y="1170"/>
                  <a:pt x="1169" y="910"/>
                  <a:pt x="1169" y="585"/>
                </a:cubicBezTo>
                <a:cubicBezTo>
                  <a:pt x="1169" y="260"/>
                  <a:pt x="910" y="1"/>
                  <a:pt x="5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43">
            <a:extLst>
              <a:ext uri="{FF2B5EF4-FFF2-40B4-BE49-F238E27FC236}">
                <a16:creationId xmlns:a16="http://schemas.microsoft.com/office/drawing/2014/main" id="{7C3AE4F5-157C-CA2B-0520-8EB84C30A52D}"/>
              </a:ext>
            </a:extLst>
          </p:cNvPr>
          <p:cNvSpPr/>
          <p:nvPr/>
        </p:nvSpPr>
        <p:spPr>
          <a:xfrm>
            <a:off x="3116064" y="1980763"/>
            <a:ext cx="444126" cy="98313"/>
          </a:xfrm>
          <a:custGeom>
            <a:avLst/>
            <a:gdLst/>
            <a:ahLst/>
            <a:cxnLst/>
            <a:rect l="l" t="t" r="r" b="b"/>
            <a:pathLst>
              <a:path w="6207" h="1374" extrusionOk="0">
                <a:moveTo>
                  <a:pt x="65" y="1"/>
                </a:moveTo>
                <a:cubicBezTo>
                  <a:pt x="28" y="1"/>
                  <a:pt x="1" y="38"/>
                  <a:pt x="1" y="75"/>
                </a:cubicBezTo>
                <a:lnTo>
                  <a:pt x="1" y="1299"/>
                </a:lnTo>
                <a:cubicBezTo>
                  <a:pt x="1" y="1336"/>
                  <a:pt x="28" y="1374"/>
                  <a:pt x="65" y="1374"/>
                </a:cubicBezTo>
                <a:lnTo>
                  <a:pt x="6142" y="1374"/>
                </a:lnTo>
                <a:cubicBezTo>
                  <a:pt x="6179" y="1374"/>
                  <a:pt x="6207" y="1336"/>
                  <a:pt x="6207" y="1299"/>
                </a:cubicBezTo>
                <a:lnTo>
                  <a:pt x="6207" y="75"/>
                </a:lnTo>
                <a:cubicBezTo>
                  <a:pt x="6207" y="38"/>
                  <a:pt x="6179" y="1"/>
                  <a:pt x="6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43">
            <a:extLst>
              <a:ext uri="{FF2B5EF4-FFF2-40B4-BE49-F238E27FC236}">
                <a16:creationId xmlns:a16="http://schemas.microsoft.com/office/drawing/2014/main" id="{650741D0-8B4A-CCED-9C05-878698E4F8FF}"/>
              </a:ext>
            </a:extLst>
          </p:cNvPr>
          <p:cNvSpPr/>
          <p:nvPr/>
        </p:nvSpPr>
        <p:spPr>
          <a:xfrm>
            <a:off x="3111413" y="1976756"/>
            <a:ext cx="453428" cy="106327"/>
          </a:xfrm>
          <a:custGeom>
            <a:avLst/>
            <a:gdLst/>
            <a:ahLst/>
            <a:cxnLst/>
            <a:rect l="l" t="t" r="r" b="b"/>
            <a:pathLst>
              <a:path w="6337" h="1486" extrusionOk="0">
                <a:moveTo>
                  <a:pt x="6207" y="122"/>
                </a:moveTo>
                <a:cubicBezTo>
                  <a:pt x="6207" y="122"/>
                  <a:pt x="6216" y="122"/>
                  <a:pt x="6216" y="131"/>
                </a:cubicBezTo>
                <a:lnTo>
                  <a:pt x="6216" y="1355"/>
                </a:lnTo>
                <a:cubicBezTo>
                  <a:pt x="6216" y="1365"/>
                  <a:pt x="6207" y="1374"/>
                  <a:pt x="6207" y="1374"/>
                </a:cubicBezTo>
                <a:lnTo>
                  <a:pt x="130" y="1374"/>
                </a:lnTo>
                <a:cubicBezTo>
                  <a:pt x="121" y="1374"/>
                  <a:pt x="121" y="1365"/>
                  <a:pt x="121" y="1355"/>
                </a:cubicBezTo>
                <a:lnTo>
                  <a:pt x="121" y="131"/>
                </a:lnTo>
                <a:cubicBezTo>
                  <a:pt x="121" y="122"/>
                  <a:pt x="121" y="122"/>
                  <a:pt x="130" y="122"/>
                </a:cubicBezTo>
                <a:close/>
                <a:moveTo>
                  <a:pt x="130" y="1"/>
                </a:moveTo>
                <a:cubicBezTo>
                  <a:pt x="66" y="1"/>
                  <a:pt x="1" y="57"/>
                  <a:pt x="1" y="131"/>
                </a:cubicBezTo>
                <a:lnTo>
                  <a:pt x="1" y="1355"/>
                </a:lnTo>
                <a:cubicBezTo>
                  <a:pt x="1" y="1430"/>
                  <a:pt x="66" y="1485"/>
                  <a:pt x="130" y="1485"/>
                </a:cubicBezTo>
                <a:lnTo>
                  <a:pt x="6207" y="1485"/>
                </a:lnTo>
                <a:cubicBezTo>
                  <a:pt x="6272" y="1485"/>
                  <a:pt x="6337" y="1430"/>
                  <a:pt x="6337" y="1355"/>
                </a:cubicBezTo>
                <a:lnTo>
                  <a:pt x="6337" y="131"/>
                </a:lnTo>
                <a:cubicBezTo>
                  <a:pt x="6337" y="57"/>
                  <a:pt x="6272" y="1"/>
                  <a:pt x="62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43">
            <a:extLst>
              <a:ext uri="{FF2B5EF4-FFF2-40B4-BE49-F238E27FC236}">
                <a16:creationId xmlns:a16="http://schemas.microsoft.com/office/drawing/2014/main" id="{33529271-8CF8-532E-7EEC-AC6C674A91EC}"/>
              </a:ext>
            </a:extLst>
          </p:cNvPr>
          <p:cNvSpPr/>
          <p:nvPr/>
        </p:nvSpPr>
        <p:spPr>
          <a:xfrm>
            <a:off x="3154560" y="2009312"/>
            <a:ext cx="155412" cy="8014"/>
          </a:xfrm>
          <a:custGeom>
            <a:avLst/>
            <a:gdLst/>
            <a:ahLst/>
            <a:cxnLst/>
            <a:rect l="l" t="t" r="r" b="b"/>
            <a:pathLst>
              <a:path w="2172" h="112" extrusionOk="0">
                <a:moveTo>
                  <a:pt x="56" y="1"/>
                </a:moveTo>
                <a:cubicBezTo>
                  <a:pt x="28" y="1"/>
                  <a:pt x="1" y="28"/>
                  <a:pt x="1" y="56"/>
                </a:cubicBezTo>
                <a:cubicBezTo>
                  <a:pt x="1" y="93"/>
                  <a:pt x="28" y="112"/>
                  <a:pt x="56" y="112"/>
                </a:cubicBezTo>
                <a:lnTo>
                  <a:pt x="2106" y="112"/>
                </a:lnTo>
                <a:cubicBezTo>
                  <a:pt x="2143" y="112"/>
                  <a:pt x="2171" y="93"/>
                  <a:pt x="2171" y="56"/>
                </a:cubicBezTo>
                <a:cubicBezTo>
                  <a:pt x="2171" y="28"/>
                  <a:pt x="2143" y="1"/>
                  <a:pt x="21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43">
            <a:extLst>
              <a:ext uri="{FF2B5EF4-FFF2-40B4-BE49-F238E27FC236}">
                <a16:creationId xmlns:a16="http://schemas.microsoft.com/office/drawing/2014/main" id="{CA0302FE-C2C8-4D90-74DF-3D3621A545F7}"/>
              </a:ext>
            </a:extLst>
          </p:cNvPr>
          <p:cNvSpPr/>
          <p:nvPr/>
        </p:nvSpPr>
        <p:spPr>
          <a:xfrm>
            <a:off x="3330436" y="2009312"/>
            <a:ext cx="96381" cy="8014"/>
          </a:xfrm>
          <a:custGeom>
            <a:avLst/>
            <a:gdLst/>
            <a:ahLst/>
            <a:cxnLst/>
            <a:rect l="l" t="t" r="r" b="b"/>
            <a:pathLst>
              <a:path w="1347" h="112" extrusionOk="0">
                <a:moveTo>
                  <a:pt x="57" y="1"/>
                </a:moveTo>
                <a:cubicBezTo>
                  <a:pt x="29" y="1"/>
                  <a:pt x="1" y="28"/>
                  <a:pt x="1" y="56"/>
                </a:cubicBezTo>
                <a:cubicBezTo>
                  <a:pt x="1" y="93"/>
                  <a:pt x="29" y="112"/>
                  <a:pt x="57" y="112"/>
                </a:cubicBezTo>
                <a:lnTo>
                  <a:pt x="1290" y="112"/>
                </a:lnTo>
                <a:cubicBezTo>
                  <a:pt x="1318" y="112"/>
                  <a:pt x="1346" y="93"/>
                  <a:pt x="1346" y="56"/>
                </a:cubicBezTo>
                <a:cubicBezTo>
                  <a:pt x="1346" y="28"/>
                  <a:pt x="1318" y="1"/>
                  <a:pt x="12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43">
            <a:extLst>
              <a:ext uri="{FF2B5EF4-FFF2-40B4-BE49-F238E27FC236}">
                <a16:creationId xmlns:a16="http://schemas.microsoft.com/office/drawing/2014/main" id="{A7253520-85E0-EA97-2C2A-7CAC7D2672F1}"/>
              </a:ext>
            </a:extLst>
          </p:cNvPr>
          <p:cNvSpPr/>
          <p:nvPr/>
        </p:nvSpPr>
        <p:spPr>
          <a:xfrm>
            <a:off x="3166509" y="2041153"/>
            <a:ext cx="96310" cy="8085"/>
          </a:xfrm>
          <a:custGeom>
            <a:avLst/>
            <a:gdLst/>
            <a:ahLst/>
            <a:cxnLst/>
            <a:rect l="l" t="t" r="r" b="b"/>
            <a:pathLst>
              <a:path w="1346" h="113" extrusionOk="0">
                <a:moveTo>
                  <a:pt x="56" y="1"/>
                </a:moveTo>
                <a:cubicBezTo>
                  <a:pt x="28" y="1"/>
                  <a:pt x="1" y="29"/>
                  <a:pt x="1" y="56"/>
                </a:cubicBezTo>
                <a:cubicBezTo>
                  <a:pt x="1" y="94"/>
                  <a:pt x="28" y="112"/>
                  <a:pt x="56" y="112"/>
                </a:cubicBezTo>
                <a:lnTo>
                  <a:pt x="1290" y="112"/>
                </a:lnTo>
                <a:cubicBezTo>
                  <a:pt x="1318" y="112"/>
                  <a:pt x="1346" y="94"/>
                  <a:pt x="1346" y="56"/>
                </a:cubicBezTo>
                <a:cubicBezTo>
                  <a:pt x="1346" y="29"/>
                  <a:pt x="1318" y="1"/>
                  <a:pt x="12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43">
            <a:extLst>
              <a:ext uri="{FF2B5EF4-FFF2-40B4-BE49-F238E27FC236}">
                <a16:creationId xmlns:a16="http://schemas.microsoft.com/office/drawing/2014/main" id="{E84AE37F-E9E0-D7EA-D1FB-FD09731B55C6}"/>
              </a:ext>
            </a:extLst>
          </p:cNvPr>
          <p:cNvSpPr/>
          <p:nvPr/>
        </p:nvSpPr>
        <p:spPr>
          <a:xfrm>
            <a:off x="3453935" y="2009312"/>
            <a:ext cx="59818" cy="8014"/>
          </a:xfrm>
          <a:custGeom>
            <a:avLst/>
            <a:gdLst/>
            <a:ahLst/>
            <a:cxnLst/>
            <a:rect l="l" t="t" r="r" b="b"/>
            <a:pathLst>
              <a:path w="836" h="112" extrusionOk="0">
                <a:moveTo>
                  <a:pt x="56" y="1"/>
                </a:moveTo>
                <a:cubicBezTo>
                  <a:pt x="28" y="1"/>
                  <a:pt x="0" y="28"/>
                  <a:pt x="0" y="56"/>
                </a:cubicBezTo>
                <a:cubicBezTo>
                  <a:pt x="0" y="93"/>
                  <a:pt x="28" y="112"/>
                  <a:pt x="56" y="112"/>
                </a:cubicBezTo>
                <a:lnTo>
                  <a:pt x="780" y="112"/>
                </a:lnTo>
                <a:cubicBezTo>
                  <a:pt x="807" y="112"/>
                  <a:pt x="835" y="93"/>
                  <a:pt x="835" y="56"/>
                </a:cubicBezTo>
                <a:cubicBezTo>
                  <a:pt x="835" y="28"/>
                  <a:pt x="817" y="1"/>
                  <a:pt x="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43">
            <a:extLst>
              <a:ext uri="{FF2B5EF4-FFF2-40B4-BE49-F238E27FC236}">
                <a16:creationId xmlns:a16="http://schemas.microsoft.com/office/drawing/2014/main" id="{3EA66350-A4D0-AE08-C7ED-8953C7BABD1D}"/>
              </a:ext>
            </a:extLst>
          </p:cNvPr>
          <p:cNvSpPr/>
          <p:nvPr/>
        </p:nvSpPr>
        <p:spPr>
          <a:xfrm>
            <a:off x="3326500" y="2043801"/>
            <a:ext cx="59818" cy="8085"/>
          </a:xfrm>
          <a:custGeom>
            <a:avLst/>
            <a:gdLst/>
            <a:ahLst/>
            <a:cxnLst/>
            <a:rect l="l" t="t" r="r" b="b"/>
            <a:pathLst>
              <a:path w="836" h="113" extrusionOk="0">
                <a:moveTo>
                  <a:pt x="56" y="1"/>
                </a:moveTo>
                <a:cubicBezTo>
                  <a:pt x="28" y="1"/>
                  <a:pt x="0" y="29"/>
                  <a:pt x="0" y="57"/>
                </a:cubicBezTo>
                <a:cubicBezTo>
                  <a:pt x="0" y="94"/>
                  <a:pt x="28" y="112"/>
                  <a:pt x="56" y="112"/>
                </a:cubicBezTo>
                <a:lnTo>
                  <a:pt x="779" y="112"/>
                </a:lnTo>
                <a:cubicBezTo>
                  <a:pt x="807" y="112"/>
                  <a:pt x="835" y="94"/>
                  <a:pt x="835" y="57"/>
                </a:cubicBezTo>
                <a:cubicBezTo>
                  <a:pt x="835" y="29"/>
                  <a:pt x="807" y="1"/>
                  <a:pt x="7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43">
            <a:extLst>
              <a:ext uri="{FF2B5EF4-FFF2-40B4-BE49-F238E27FC236}">
                <a16:creationId xmlns:a16="http://schemas.microsoft.com/office/drawing/2014/main" id="{3018405E-237A-F702-5E99-444D5A85AFD2}"/>
              </a:ext>
            </a:extLst>
          </p:cNvPr>
          <p:cNvSpPr/>
          <p:nvPr/>
        </p:nvSpPr>
        <p:spPr>
          <a:xfrm>
            <a:off x="2921585" y="1883881"/>
            <a:ext cx="673166" cy="23255"/>
          </a:xfrm>
          <a:custGeom>
            <a:avLst/>
            <a:gdLst/>
            <a:ahLst/>
            <a:cxnLst/>
            <a:rect l="l" t="t" r="r" b="b"/>
            <a:pathLst>
              <a:path w="9408" h="325" extrusionOk="0">
                <a:moveTo>
                  <a:pt x="0" y="0"/>
                </a:moveTo>
                <a:lnTo>
                  <a:pt x="0" y="325"/>
                </a:lnTo>
                <a:lnTo>
                  <a:pt x="9407" y="325"/>
                </a:lnTo>
                <a:lnTo>
                  <a:pt x="940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43">
            <a:extLst>
              <a:ext uri="{FF2B5EF4-FFF2-40B4-BE49-F238E27FC236}">
                <a16:creationId xmlns:a16="http://schemas.microsoft.com/office/drawing/2014/main" id="{03B83921-E416-E418-7EEA-8C1BF83B3406}"/>
              </a:ext>
            </a:extLst>
          </p:cNvPr>
          <p:cNvSpPr/>
          <p:nvPr/>
        </p:nvSpPr>
        <p:spPr>
          <a:xfrm>
            <a:off x="2917578" y="1879874"/>
            <a:ext cx="681108" cy="31268"/>
          </a:xfrm>
          <a:custGeom>
            <a:avLst/>
            <a:gdLst/>
            <a:ahLst/>
            <a:cxnLst/>
            <a:rect l="l" t="t" r="r" b="b"/>
            <a:pathLst>
              <a:path w="9519" h="437" extrusionOk="0">
                <a:moveTo>
                  <a:pt x="9398" y="121"/>
                </a:moveTo>
                <a:lnTo>
                  <a:pt x="9398" y="325"/>
                </a:lnTo>
                <a:lnTo>
                  <a:pt x="112" y="325"/>
                </a:lnTo>
                <a:lnTo>
                  <a:pt x="112" y="121"/>
                </a:lnTo>
                <a:close/>
                <a:moveTo>
                  <a:pt x="56" y="1"/>
                </a:moveTo>
                <a:cubicBezTo>
                  <a:pt x="29" y="1"/>
                  <a:pt x="1" y="28"/>
                  <a:pt x="1" y="66"/>
                </a:cubicBezTo>
                <a:lnTo>
                  <a:pt x="1" y="381"/>
                </a:lnTo>
                <a:cubicBezTo>
                  <a:pt x="1" y="409"/>
                  <a:pt x="29" y="437"/>
                  <a:pt x="56" y="437"/>
                </a:cubicBezTo>
                <a:lnTo>
                  <a:pt x="9463" y="437"/>
                </a:lnTo>
                <a:cubicBezTo>
                  <a:pt x="9491" y="437"/>
                  <a:pt x="9519" y="409"/>
                  <a:pt x="9519" y="381"/>
                </a:cubicBezTo>
                <a:lnTo>
                  <a:pt x="9519" y="66"/>
                </a:lnTo>
                <a:cubicBezTo>
                  <a:pt x="9519" y="28"/>
                  <a:pt x="9491" y="1"/>
                  <a:pt x="94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43">
            <a:extLst>
              <a:ext uri="{FF2B5EF4-FFF2-40B4-BE49-F238E27FC236}">
                <a16:creationId xmlns:a16="http://schemas.microsoft.com/office/drawing/2014/main" id="{004DBDAB-F94A-20CA-C362-8A2C09082448}"/>
              </a:ext>
            </a:extLst>
          </p:cNvPr>
          <p:cNvSpPr/>
          <p:nvPr/>
        </p:nvSpPr>
        <p:spPr>
          <a:xfrm>
            <a:off x="999326" y="1836084"/>
            <a:ext cx="150046" cy="126863"/>
          </a:xfrm>
          <a:custGeom>
            <a:avLst/>
            <a:gdLst/>
            <a:ahLst/>
            <a:cxnLst/>
            <a:rect l="l" t="t" r="r" b="b"/>
            <a:pathLst>
              <a:path w="2097" h="1773" extrusionOk="0">
                <a:moveTo>
                  <a:pt x="0" y="0"/>
                </a:moveTo>
                <a:lnTo>
                  <a:pt x="0" y="1772"/>
                </a:lnTo>
                <a:lnTo>
                  <a:pt x="2097" y="1772"/>
                </a:lnTo>
                <a:lnTo>
                  <a:pt x="2097" y="19"/>
                </a:lnTo>
                <a:lnTo>
                  <a:pt x="1976" y="19"/>
                </a:lnTo>
                <a:lnTo>
                  <a:pt x="1976" y="1661"/>
                </a:lnTo>
                <a:lnTo>
                  <a:pt x="121" y="1661"/>
                </a:lnTo>
                <a:lnTo>
                  <a:pt x="1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3">
            <a:extLst>
              <a:ext uri="{FF2B5EF4-FFF2-40B4-BE49-F238E27FC236}">
                <a16:creationId xmlns:a16="http://schemas.microsoft.com/office/drawing/2014/main" id="{F64B1E2E-67FB-0210-417B-318077BD3819}"/>
              </a:ext>
            </a:extLst>
          </p:cNvPr>
          <p:cNvSpPr/>
          <p:nvPr/>
        </p:nvSpPr>
        <p:spPr>
          <a:xfrm>
            <a:off x="1082971" y="1833436"/>
            <a:ext cx="173300" cy="8014"/>
          </a:xfrm>
          <a:custGeom>
            <a:avLst/>
            <a:gdLst/>
            <a:ahLst/>
            <a:cxnLst/>
            <a:rect l="l" t="t" r="r" b="b"/>
            <a:pathLst>
              <a:path w="2422" h="112" extrusionOk="0">
                <a:moveTo>
                  <a:pt x="0" y="0"/>
                </a:moveTo>
                <a:lnTo>
                  <a:pt x="0" y="112"/>
                </a:lnTo>
                <a:lnTo>
                  <a:pt x="2421" y="112"/>
                </a:lnTo>
                <a:lnTo>
                  <a:pt x="24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43">
            <a:extLst>
              <a:ext uri="{FF2B5EF4-FFF2-40B4-BE49-F238E27FC236}">
                <a16:creationId xmlns:a16="http://schemas.microsoft.com/office/drawing/2014/main" id="{F00D12AA-69FC-1E15-CCD5-DB182066C7F5}"/>
              </a:ext>
            </a:extLst>
          </p:cNvPr>
          <p:cNvSpPr/>
          <p:nvPr/>
        </p:nvSpPr>
        <p:spPr>
          <a:xfrm>
            <a:off x="1082971" y="1751079"/>
            <a:ext cx="173300" cy="8729"/>
          </a:xfrm>
          <a:custGeom>
            <a:avLst/>
            <a:gdLst/>
            <a:ahLst/>
            <a:cxnLst/>
            <a:rect l="l" t="t" r="r" b="b"/>
            <a:pathLst>
              <a:path w="2422" h="122" extrusionOk="0">
                <a:moveTo>
                  <a:pt x="0" y="1"/>
                </a:moveTo>
                <a:lnTo>
                  <a:pt x="0" y="122"/>
                </a:lnTo>
                <a:lnTo>
                  <a:pt x="2421" y="122"/>
                </a:lnTo>
                <a:lnTo>
                  <a:pt x="24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43">
            <a:extLst>
              <a:ext uri="{FF2B5EF4-FFF2-40B4-BE49-F238E27FC236}">
                <a16:creationId xmlns:a16="http://schemas.microsoft.com/office/drawing/2014/main" id="{0EB4C1E5-C42B-F6B5-F3E1-4F101AF6057A}"/>
              </a:ext>
            </a:extLst>
          </p:cNvPr>
          <p:cNvSpPr/>
          <p:nvPr/>
        </p:nvSpPr>
        <p:spPr>
          <a:xfrm>
            <a:off x="984014" y="1802239"/>
            <a:ext cx="39926" cy="39211"/>
          </a:xfrm>
          <a:custGeom>
            <a:avLst/>
            <a:gdLst/>
            <a:ahLst/>
            <a:cxnLst/>
            <a:rect l="l" t="t" r="r" b="b"/>
            <a:pathLst>
              <a:path w="558" h="548" extrusionOk="0">
                <a:moveTo>
                  <a:pt x="279" y="121"/>
                </a:moveTo>
                <a:cubicBezTo>
                  <a:pt x="363" y="121"/>
                  <a:pt x="437" y="186"/>
                  <a:pt x="437" y="279"/>
                </a:cubicBezTo>
                <a:cubicBezTo>
                  <a:pt x="437" y="362"/>
                  <a:pt x="363" y="436"/>
                  <a:pt x="279" y="436"/>
                </a:cubicBezTo>
                <a:cubicBezTo>
                  <a:pt x="186" y="436"/>
                  <a:pt x="121" y="362"/>
                  <a:pt x="121" y="279"/>
                </a:cubicBezTo>
                <a:cubicBezTo>
                  <a:pt x="121" y="186"/>
                  <a:pt x="186" y="121"/>
                  <a:pt x="279" y="121"/>
                </a:cubicBezTo>
                <a:close/>
                <a:moveTo>
                  <a:pt x="279" y="0"/>
                </a:moveTo>
                <a:cubicBezTo>
                  <a:pt x="131" y="0"/>
                  <a:pt x="1" y="121"/>
                  <a:pt x="1" y="279"/>
                </a:cubicBezTo>
                <a:cubicBezTo>
                  <a:pt x="1" y="427"/>
                  <a:pt x="131" y="548"/>
                  <a:pt x="279" y="548"/>
                </a:cubicBezTo>
                <a:cubicBezTo>
                  <a:pt x="428" y="548"/>
                  <a:pt x="557" y="427"/>
                  <a:pt x="557" y="279"/>
                </a:cubicBezTo>
                <a:cubicBezTo>
                  <a:pt x="557" y="121"/>
                  <a:pt x="428" y="0"/>
                  <a:pt x="2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43">
            <a:extLst>
              <a:ext uri="{FF2B5EF4-FFF2-40B4-BE49-F238E27FC236}">
                <a16:creationId xmlns:a16="http://schemas.microsoft.com/office/drawing/2014/main" id="{C8D96780-60C7-38D5-961F-0DA399E57542}"/>
              </a:ext>
            </a:extLst>
          </p:cNvPr>
          <p:cNvSpPr/>
          <p:nvPr/>
        </p:nvSpPr>
        <p:spPr>
          <a:xfrm>
            <a:off x="1048412" y="1818124"/>
            <a:ext cx="39211" cy="39282"/>
          </a:xfrm>
          <a:custGeom>
            <a:avLst/>
            <a:gdLst/>
            <a:ahLst/>
            <a:cxnLst/>
            <a:rect l="l" t="t" r="r" b="b"/>
            <a:pathLst>
              <a:path w="548" h="549" extrusionOk="0">
                <a:moveTo>
                  <a:pt x="279" y="112"/>
                </a:moveTo>
                <a:cubicBezTo>
                  <a:pt x="362" y="112"/>
                  <a:pt x="437" y="186"/>
                  <a:pt x="437" y="270"/>
                </a:cubicBezTo>
                <a:cubicBezTo>
                  <a:pt x="437" y="363"/>
                  <a:pt x="362" y="437"/>
                  <a:pt x="279" y="437"/>
                </a:cubicBezTo>
                <a:cubicBezTo>
                  <a:pt x="186" y="437"/>
                  <a:pt x="121" y="363"/>
                  <a:pt x="121" y="270"/>
                </a:cubicBezTo>
                <a:cubicBezTo>
                  <a:pt x="121" y="186"/>
                  <a:pt x="186" y="112"/>
                  <a:pt x="279" y="112"/>
                </a:cubicBezTo>
                <a:close/>
                <a:moveTo>
                  <a:pt x="279" y="1"/>
                </a:moveTo>
                <a:cubicBezTo>
                  <a:pt x="121" y="1"/>
                  <a:pt x="1" y="121"/>
                  <a:pt x="1" y="270"/>
                </a:cubicBezTo>
                <a:cubicBezTo>
                  <a:pt x="1" y="428"/>
                  <a:pt x="121" y="548"/>
                  <a:pt x="279" y="548"/>
                </a:cubicBezTo>
                <a:cubicBezTo>
                  <a:pt x="427" y="548"/>
                  <a:pt x="548" y="428"/>
                  <a:pt x="548" y="270"/>
                </a:cubicBezTo>
                <a:cubicBezTo>
                  <a:pt x="548" y="121"/>
                  <a:pt x="427" y="1"/>
                  <a:pt x="2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43">
            <a:extLst>
              <a:ext uri="{FF2B5EF4-FFF2-40B4-BE49-F238E27FC236}">
                <a16:creationId xmlns:a16="http://schemas.microsoft.com/office/drawing/2014/main" id="{91C0C7B1-4A10-FEC0-89B3-B885725EE255}"/>
              </a:ext>
            </a:extLst>
          </p:cNvPr>
          <p:cNvSpPr/>
          <p:nvPr/>
        </p:nvSpPr>
        <p:spPr>
          <a:xfrm>
            <a:off x="1048412" y="1735195"/>
            <a:ext cx="39211" cy="39855"/>
          </a:xfrm>
          <a:custGeom>
            <a:avLst/>
            <a:gdLst/>
            <a:ahLst/>
            <a:cxnLst/>
            <a:rect l="l" t="t" r="r" b="b"/>
            <a:pathLst>
              <a:path w="548" h="557" extrusionOk="0">
                <a:moveTo>
                  <a:pt x="279" y="121"/>
                </a:moveTo>
                <a:cubicBezTo>
                  <a:pt x="362" y="121"/>
                  <a:pt x="437" y="195"/>
                  <a:pt x="437" y="279"/>
                </a:cubicBezTo>
                <a:cubicBezTo>
                  <a:pt x="437" y="371"/>
                  <a:pt x="362" y="436"/>
                  <a:pt x="279" y="436"/>
                </a:cubicBezTo>
                <a:cubicBezTo>
                  <a:pt x="186" y="436"/>
                  <a:pt x="121" y="371"/>
                  <a:pt x="121" y="279"/>
                </a:cubicBezTo>
                <a:cubicBezTo>
                  <a:pt x="121" y="195"/>
                  <a:pt x="186" y="121"/>
                  <a:pt x="279" y="121"/>
                </a:cubicBezTo>
                <a:close/>
                <a:moveTo>
                  <a:pt x="279" y="0"/>
                </a:moveTo>
                <a:cubicBezTo>
                  <a:pt x="121" y="0"/>
                  <a:pt x="1" y="130"/>
                  <a:pt x="1" y="279"/>
                </a:cubicBezTo>
                <a:cubicBezTo>
                  <a:pt x="1" y="427"/>
                  <a:pt x="121" y="557"/>
                  <a:pt x="279" y="557"/>
                </a:cubicBezTo>
                <a:cubicBezTo>
                  <a:pt x="427" y="557"/>
                  <a:pt x="548" y="427"/>
                  <a:pt x="548" y="279"/>
                </a:cubicBezTo>
                <a:cubicBezTo>
                  <a:pt x="548" y="130"/>
                  <a:pt x="427" y="0"/>
                  <a:pt x="2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43">
            <a:extLst>
              <a:ext uri="{FF2B5EF4-FFF2-40B4-BE49-F238E27FC236}">
                <a16:creationId xmlns:a16="http://schemas.microsoft.com/office/drawing/2014/main" id="{6C1E7393-F5C1-852F-6B19-DBD922EBD9D6}"/>
              </a:ext>
            </a:extLst>
          </p:cNvPr>
          <p:cNvSpPr/>
          <p:nvPr/>
        </p:nvSpPr>
        <p:spPr>
          <a:xfrm>
            <a:off x="1760001" y="1763744"/>
            <a:ext cx="8658" cy="246284"/>
          </a:xfrm>
          <a:custGeom>
            <a:avLst/>
            <a:gdLst/>
            <a:ahLst/>
            <a:cxnLst/>
            <a:rect l="l" t="t" r="r" b="b"/>
            <a:pathLst>
              <a:path w="121" h="3442" extrusionOk="0">
                <a:moveTo>
                  <a:pt x="56" y="0"/>
                </a:moveTo>
                <a:cubicBezTo>
                  <a:pt x="28" y="0"/>
                  <a:pt x="0" y="28"/>
                  <a:pt x="0" y="56"/>
                </a:cubicBezTo>
                <a:lnTo>
                  <a:pt x="0" y="3386"/>
                </a:lnTo>
                <a:cubicBezTo>
                  <a:pt x="0" y="3423"/>
                  <a:pt x="28" y="3442"/>
                  <a:pt x="56" y="3442"/>
                </a:cubicBezTo>
                <a:cubicBezTo>
                  <a:pt x="93" y="3442"/>
                  <a:pt x="121" y="3423"/>
                  <a:pt x="121" y="3386"/>
                </a:cubicBezTo>
                <a:lnTo>
                  <a:pt x="121" y="56"/>
                </a:lnTo>
                <a:cubicBezTo>
                  <a:pt x="121" y="28"/>
                  <a:pt x="93" y="0"/>
                  <a:pt x="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3">
            <a:extLst>
              <a:ext uri="{FF2B5EF4-FFF2-40B4-BE49-F238E27FC236}">
                <a16:creationId xmlns:a16="http://schemas.microsoft.com/office/drawing/2014/main" id="{F0A3040C-6288-E7B5-8DB9-292BF34C0E91}"/>
              </a:ext>
            </a:extLst>
          </p:cNvPr>
          <p:cNvSpPr/>
          <p:nvPr/>
        </p:nvSpPr>
        <p:spPr>
          <a:xfrm>
            <a:off x="1658397" y="1782276"/>
            <a:ext cx="108331" cy="95022"/>
          </a:xfrm>
          <a:custGeom>
            <a:avLst/>
            <a:gdLst/>
            <a:ahLst/>
            <a:cxnLst/>
            <a:rect l="l" t="t" r="r" b="b"/>
            <a:pathLst>
              <a:path w="1514" h="1328" extrusionOk="0">
                <a:moveTo>
                  <a:pt x="57" y="1"/>
                </a:moveTo>
                <a:cubicBezTo>
                  <a:pt x="19" y="1"/>
                  <a:pt x="1" y="19"/>
                  <a:pt x="1" y="57"/>
                </a:cubicBezTo>
                <a:lnTo>
                  <a:pt x="1" y="1272"/>
                </a:lnTo>
                <a:cubicBezTo>
                  <a:pt x="1" y="1309"/>
                  <a:pt x="19" y="1327"/>
                  <a:pt x="57" y="1327"/>
                </a:cubicBezTo>
                <a:lnTo>
                  <a:pt x="1457" y="1327"/>
                </a:lnTo>
                <a:cubicBezTo>
                  <a:pt x="1494" y="1327"/>
                  <a:pt x="1513" y="1309"/>
                  <a:pt x="1513" y="1272"/>
                </a:cubicBezTo>
                <a:cubicBezTo>
                  <a:pt x="1513" y="1244"/>
                  <a:pt x="1494" y="1216"/>
                  <a:pt x="1457" y="1216"/>
                </a:cubicBezTo>
                <a:lnTo>
                  <a:pt x="112" y="1216"/>
                </a:lnTo>
                <a:lnTo>
                  <a:pt x="112" y="57"/>
                </a:lnTo>
                <a:cubicBezTo>
                  <a:pt x="112" y="19"/>
                  <a:pt x="84" y="1"/>
                  <a:pt x="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3">
            <a:extLst>
              <a:ext uri="{FF2B5EF4-FFF2-40B4-BE49-F238E27FC236}">
                <a16:creationId xmlns:a16="http://schemas.microsoft.com/office/drawing/2014/main" id="{CB49A723-D794-836F-CFC7-D08197CD3138}"/>
              </a:ext>
            </a:extLst>
          </p:cNvPr>
          <p:cNvSpPr/>
          <p:nvPr/>
        </p:nvSpPr>
        <p:spPr>
          <a:xfrm>
            <a:off x="1645803" y="1755730"/>
            <a:ext cx="33916" cy="33916"/>
          </a:xfrm>
          <a:custGeom>
            <a:avLst/>
            <a:gdLst/>
            <a:ahLst/>
            <a:cxnLst/>
            <a:rect l="l" t="t" r="r" b="b"/>
            <a:pathLst>
              <a:path w="474" h="474" extrusionOk="0">
                <a:moveTo>
                  <a:pt x="233" y="112"/>
                </a:moveTo>
                <a:cubicBezTo>
                  <a:pt x="298" y="112"/>
                  <a:pt x="353" y="168"/>
                  <a:pt x="353" y="233"/>
                </a:cubicBezTo>
                <a:cubicBezTo>
                  <a:pt x="353" y="298"/>
                  <a:pt x="298" y="353"/>
                  <a:pt x="233" y="353"/>
                </a:cubicBezTo>
                <a:cubicBezTo>
                  <a:pt x="168" y="353"/>
                  <a:pt x="121" y="298"/>
                  <a:pt x="121" y="233"/>
                </a:cubicBezTo>
                <a:cubicBezTo>
                  <a:pt x="121" y="168"/>
                  <a:pt x="168" y="112"/>
                  <a:pt x="233" y="112"/>
                </a:cubicBezTo>
                <a:close/>
                <a:moveTo>
                  <a:pt x="233" y="1"/>
                </a:moveTo>
                <a:cubicBezTo>
                  <a:pt x="103" y="1"/>
                  <a:pt x="1" y="103"/>
                  <a:pt x="1" y="233"/>
                </a:cubicBezTo>
                <a:cubicBezTo>
                  <a:pt x="1" y="363"/>
                  <a:pt x="103" y="474"/>
                  <a:pt x="233" y="474"/>
                </a:cubicBezTo>
                <a:cubicBezTo>
                  <a:pt x="362" y="474"/>
                  <a:pt x="474" y="363"/>
                  <a:pt x="474" y="233"/>
                </a:cubicBezTo>
                <a:cubicBezTo>
                  <a:pt x="474" y="103"/>
                  <a:pt x="362" y="1"/>
                  <a:pt x="2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43">
            <a:extLst>
              <a:ext uri="{FF2B5EF4-FFF2-40B4-BE49-F238E27FC236}">
                <a16:creationId xmlns:a16="http://schemas.microsoft.com/office/drawing/2014/main" id="{B73B73EB-7F84-423C-2EE8-EE07D0203DB3}"/>
              </a:ext>
            </a:extLst>
          </p:cNvPr>
          <p:cNvSpPr/>
          <p:nvPr/>
        </p:nvSpPr>
        <p:spPr>
          <a:xfrm>
            <a:off x="1873484" y="1648902"/>
            <a:ext cx="8014" cy="362485"/>
          </a:xfrm>
          <a:custGeom>
            <a:avLst/>
            <a:gdLst/>
            <a:ahLst/>
            <a:cxnLst/>
            <a:rect l="l" t="t" r="r" b="b"/>
            <a:pathLst>
              <a:path w="112" h="5066" extrusionOk="0">
                <a:moveTo>
                  <a:pt x="56" y="0"/>
                </a:moveTo>
                <a:cubicBezTo>
                  <a:pt x="19" y="0"/>
                  <a:pt x="1" y="28"/>
                  <a:pt x="1" y="56"/>
                </a:cubicBezTo>
                <a:lnTo>
                  <a:pt x="1" y="5000"/>
                </a:lnTo>
                <a:cubicBezTo>
                  <a:pt x="1" y="5038"/>
                  <a:pt x="19" y="5065"/>
                  <a:pt x="56" y="5065"/>
                </a:cubicBezTo>
                <a:cubicBezTo>
                  <a:pt x="84" y="5065"/>
                  <a:pt x="112" y="5038"/>
                  <a:pt x="112" y="5000"/>
                </a:cubicBezTo>
                <a:lnTo>
                  <a:pt x="112" y="56"/>
                </a:lnTo>
                <a:cubicBezTo>
                  <a:pt x="112" y="28"/>
                  <a:pt x="84" y="0"/>
                  <a:pt x="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43">
            <a:extLst>
              <a:ext uri="{FF2B5EF4-FFF2-40B4-BE49-F238E27FC236}">
                <a16:creationId xmlns:a16="http://schemas.microsoft.com/office/drawing/2014/main" id="{4929EA42-B296-8A04-F365-59998350491C}"/>
              </a:ext>
            </a:extLst>
          </p:cNvPr>
          <p:cNvSpPr/>
          <p:nvPr/>
        </p:nvSpPr>
        <p:spPr>
          <a:xfrm>
            <a:off x="1738750" y="1718594"/>
            <a:ext cx="51160" cy="51160"/>
          </a:xfrm>
          <a:custGeom>
            <a:avLst/>
            <a:gdLst/>
            <a:ahLst/>
            <a:cxnLst/>
            <a:rect l="l" t="t" r="r" b="b"/>
            <a:pathLst>
              <a:path w="715" h="715" extrusionOk="0">
                <a:moveTo>
                  <a:pt x="353" y="112"/>
                </a:moveTo>
                <a:cubicBezTo>
                  <a:pt x="483" y="112"/>
                  <a:pt x="594" y="223"/>
                  <a:pt x="594" y="353"/>
                </a:cubicBezTo>
                <a:cubicBezTo>
                  <a:pt x="594" y="483"/>
                  <a:pt x="483" y="594"/>
                  <a:pt x="353" y="594"/>
                </a:cubicBezTo>
                <a:cubicBezTo>
                  <a:pt x="223" y="594"/>
                  <a:pt x="112" y="483"/>
                  <a:pt x="112" y="353"/>
                </a:cubicBezTo>
                <a:cubicBezTo>
                  <a:pt x="112" y="223"/>
                  <a:pt x="223" y="112"/>
                  <a:pt x="353" y="112"/>
                </a:cubicBezTo>
                <a:close/>
                <a:moveTo>
                  <a:pt x="353" y="0"/>
                </a:moveTo>
                <a:cubicBezTo>
                  <a:pt x="158" y="0"/>
                  <a:pt x="0" y="158"/>
                  <a:pt x="0" y="353"/>
                </a:cubicBezTo>
                <a:cubicBezTo>
                  <a:pt x="0" y="557"/>
                  <a:pt x="158" y="715"/>
                  <a:pt x="353" y="715"/>
                </a:cubicBezTo>
                <a:cubicBezTo>
                  <a:pt x="548" y="715"/>
                  <a:pt x="715" y="557"/>
                  <a:pt x="715" y="353"/>
                </a:cubicBezTo>
                <a:cubicBezTo>
                  <a:pt x="715" y="158"/>
                  <a:pt x="548" y="0"/>
                  <a:pt x="3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43">
            <a:extLst>
              <a:ext uri="{FF2B5EF4-FFF2-40B4-BE49-F238E27FC236}">
                <a16:creationId xmlns:a16="http://schemas.microsoft.com/office/drawing/2014/main" id="{4041F9CB-4A64-5A27-34DA-19E809C05F35}"/>
              </a:ext>
            </a:extLst>
          </p:cNvPr>
          <p:cNvSpPr/>
          <p:nvPr/>
        </p:nvSpPr>
        <p:spPr>
          <a:xfrm>
            <a:off x="1990329" y="1763744"/>
            <a:ext cx="8014" cy="246284"/>
          </a:xfrm>
          <a:custGeom>
            <a:avLst/>
            <a:gdLst/>
            <a:ahLst/>
            <a:cxnLst/>
            <a:rect l="l" t="t" r="r" b="b"/>
            <a:pathLst>
              <a:path w="112" h="3442" extrusionOk="0">
                <a:moveTo>
                  <a:pt x="56" y="0"/>
                </a:moveTo>
                <a:cubicBezTo>
                  <a:pt x="19" y="0"/>
                  <a:pt x="0" y="28"/>
                  <a:pt x="0" y="56"/>
                </a:cubicBezTo>
                <a:lnTo>
                  <a:pt x="0" y="3386"/>
                </a:lnTo>
                <a:cubicBezTo>
                  <a:pt x="0" y="3423"/>
                  <a:pt x="19" y="3442"/>
                  <a:pt x="56" y="3442"/>
                </a:cubicBezTo>
                <a:cubicBezTo>
                  <a:pt x="84" y="3442"/>
                  <a:pt x="112" y="3423"/>
                  <a:pt x="112" y="3386"/>
                </a:cubicBezTo>
                <a:lnTo>
                  <a:pt x="112" y="56"/>
                </a:lnTo>
                <a:cubicBezTo>
                  <a:pt x="112" y="28"/>
                  <a:pt x="84" y="0"/>
                  <a:pt x="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43">
            <a:extLst>
              <a:ext uri="{FF2B5EF4-FFF2-40B4-BE49-F238E27FC236}">
                <a16:creationId xmlns:a16="http://schemas.microsoft.com/office/drawing/2014/main" id="{6A54A3A8-D958-349A-9E97-6A4DB4DB3927}"/>
              </a:ext>
            </a:extLst>
          </p:cNvPr>
          <p:cNvSpPr/>
          <p:nvPr/>
        </p:nvSpPr>
        <p:spPr>
          <a:xfrm>
            <a:off x="1991617" y="1782276"/>
            <a:ext cx="108259" cy="95022"/>
          </a:xfrm>
          <a:custGeom>
            <a:avLst/>
            <a:gdLst/>
            <a:ahLst/>
            <a:cxnLst/>
            <a:rect l="l" t="t" r="r" b="b"/>
            <a:pathLst>
              <a:path w="1513" h="1328" extrusionOk="0">
                <a:moveTo>
                  <a:pt x="1457" y="1"/>
                </a:moveTo>
                <a:cubicBezTo>
                  <a:pt x="1429" y="1"/>
                  <a:pt x="1402" y="19"/>
                  <a:pt x="1402" y="57"/>
                </a:cubicBezTo>
                <a:lnTo>
                  <a:pt x="1402" y="1216"/>
                </a:lnTo>
                <a:lnTo>
                  <a:pt x="56" y="1216"/>
                </a:lnTo>
                <a:cubicBezTo>
                  <a:pt x="19" y="1216"/>
                  <a:pt x="1" y="1244"/>
                  <a:pt x="1" y="1272"/>
                </a:cubicBezTo>
                <a:cubicBezTo>
                  <a:pt x="1" y="1309"/>
                  <a:pt x="19" y="1327"/>
                  <a:pt x="56" y="1327"/>
                </a:cubicBezTo>
                <a:lnTo>
                  <a:pt x="1457" y="1327"/>
                </a:lnTo>
                <a:cubicBezTo>
                  <a:pt x="1494" y="1327"/>
                  <a:pt x="1513" y="1309"/>
                  <a:pt x="1513" y="1272"/>
                </a:cubicBezTo>
                <a:lnTo>
                  <a:pt x="1513" y="57"/>
                </a:lnTo>
                <a:cubicBezTo>
                  <a:pt x="1513" y="19"/>
                  <a:pt x="1494" y="1"/>
                  <a:pt x="1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43">
            <a:extLst>
              <a:ext uri="{FF2B5EF4-FFF2-40B4-BE49-F238E27FC236}">
                <a16:creationId xmlns:a16="http://schemas.microsoft.com/office/drawing/2014/main" id="{5273F391-050C-2324-5F95-C3A33229235D}"/>
              </a:ext>
            </a:extLst>
          </p:cNvPr>
          <p:cNvSpPr/>
          <p:nvPr/>
        </p:nvSpPr>
        <p:spPr>
          <a:xfrm>
            <a:off x="2078625" y="1755730"/>
            <a:ext cx="33916" cy="33916"/>
          </a:xfrm>
          <a:custGeom>
            <a:avLst/>
            <a:gdLst/>
            <a:ahLst/>
            <a:cxnLst/>
            <a:rect l="l" t="t" r="r" b="b"/>
            <a:pathLst>
              <a:path w="474" h="474" extrusionOk="0">
                <a:moveTo>
                  <a:pt x="241" y="112"/>
                </a:moveTo>
                <a:cubicBezTo>
                  <a:pt x="306" y="112"/>
                  <a:pt x="362" y="168"/>
                  <a:pt x="362" y="233"/>
                </a:cubicBezTo>
                <a:cubicBezTo>
                  <a:pt x="362" y="298"/>
                  <a:pt x="306" y="353"/>
                  <a:pt x="241" y="353"/>
                </a:cubicBezTo>
                <a:cubicBezTo>
                  <a:pt x="176" y="353"/>
                  <a:pt x="121" y="298"/>
                  <a:pt x="121" y="233"/>
                </a:cubicBezTo>
                <a:cubicBezTo>
                  <a:pt x="121" y="168"/>
                  <a:pt x="176" y="112"/>
                  <a:pt x="241" y="112"/>
                </a:cubicBezTo>
                <a:close/>
                <a:moveTo>
                  <a:pt x="241" y="1"/>
                </a:moveTo>
                <a:cubicBezTo>
                  <a:pt x="111" y="1"/>
                  <a:pt x="0" y="103"/>
                  <a:pt x="0" y="233"/>
                </a:cubicBezTo>
                <a:cubicBezTo>
                  <a:pt x="0" y="363"/>
                  <a:pt x="111" y="474"/>
                  <a:pt x="241" y="474"/>
                </a:cubicBezTo>
                <a:cubicBezTo>
                  <a:pt x="371" y="474"/>
                  <a:pt x="473" y="363"/>
                  <a:pt x="473" y="233"/>
                </a:cubicBezTo>
                <a:cubicBezTo>
                  <a:pt x="473" y="103"/>
                  <a:pt x="371" y="1"/>
                  <a:pt x="24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43">
            <a:extLst>
              <a:ext uri="{FF2B5EF4-FFF2-40B4-BE49-F238E27FC236}">
                <a16:creationId xmlns:a16="http://schemas.microsoft.com/office/drawing/2014/main" id="{C9D6057A-A654-C3C7-A5D9-39DEBECBD03E}"/>
              </a:ext>
            </a:extLst>
          </p:cNvPr>
          <p:cNvSpPr/>
          <p:nvPr/>
        </p:nvSpPr>
        <p:spPr>
          <a:xfrm>
            <a:off x="1969078" y="1718594"/>
            <a:ext cx="50516" cy="51160"/>
          </a:xfrm>
          <a:custGeom>
            <a:avLst/>
            <a:gdLst/>
            <a:ahLst/>
            <a:cxnLst/>
            <a:rect l="l" t="t" r="r" b="b"/>
            <a:pathLst>
              <a:path w="706" h="715" extrusionOk="0">
                <a:moveTo>
                  <a:pt x="353" y="112"/>
                </a:moveTo>
                <a:cubicBezTo>
                  <a:pt x="483" y="112"/>
                  <a:pt x="594" y="223"/>
                  <a:pt x="594" y="353"/>
                </a:cubicBezTo>
                <a:cubicBezTo>
                  <a:pt x="594" y="483"/>
                  <a:pt x="483" y="594"/>
                  <a:pt x="353" y="594"/>
                </a:cubicBezTo>
                <a:cubicBezTo>
                  <a:pt x="223" y="594"/>
                  <a:pt x="112" y="483"/>
                  <a:pt x="112" y="353"/>
                </a:cubicBezTo>
                <a:cubicBezTo>
                  <a:pt x="112" y="223"/>
                  <a:pt x="223" y="112"/>
                  <a:pt x="353" y="112"/>
                </a:cubicBezTo>
                <a:close/>
                <a:moveTo>
                  <a:pt x="353" y="0"/>
                </a:moveTo>
                <a:cubicBezTo>
                  <a:pt x="158" y="0"/>
                  <a:pt x="0" y="158"/>
                  <a:pt x="0" y="353"/>
                </a:cubicBezTo>
                <a:cubicBezTo>
                  <a:pt x="0" y="557"/>
                  <a:pt x="158" y="715"/>
                  <a:pt x="353" y="715"/>
                </a:cubicBezTo>
                <a:cubicBezTo>
                  <a:pt x="548" y="715"/>
                  <a:pt x="705" y="557"/>
                  <a:pt x="705" y="353"/>
                </a:cubicBezTo>
                <a:cubicBezTo>
                  <a:pt x="705" y="158"/>
                  <a:pt x="548" y="0"/>
                  <a:pt x="3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43">
            <a:extLst>
              <a:ext uri="{FF2B5EF4-FFF2-40B4-BE49-F238E27FC236}">
                <a16:creationId xmlns:a16="http://schemas.microsoft.com/office/drawing/2014/main" id="{97AC919C-8EAC-63DE-5C11-D2FA79595C34}"/>
              </a:ext>
            </a:extLst>
          </p:cNvPr>
          <p:cNvSpPr/>
          <p:nvPr/>
        </p:nvSpPr>
        <p:spPr>
          <a:xfrm>
            <a:off x="1848297" y="1595095"/>
            <a:ext cx="59102" cy="59174"/>
          </a:xfrm>
          <a:custGeom>
            <a:avLst/>
            <a:gdLst/>
            <a:ahLst/>
            <a:cxnLst/>
            <a:rect l="l" t="t" r="r" b="b"/>
            <a:pathLst>
              <a:path w="826" h="827" extrusionOk="0">
                <a:moveTo>
                  <a:pt x="408" y="122"/>
                </a:moveTo>
                <a:cubicBezTo>
                  <a:pt x="575" y="122"/>
                  <a:pt x="705" y="251"/>
                  <a:pt x="705" y="418"/>
                </a:cubicBezTo>
                <a:cubicBezTo>
                  <a:pt x="705" y="576"/>
                  <a:pt x="575" y="715"/>
                  <a:pt x="408" y="715"/>
                </a:cubicBezTo>
                <a:cubicBezTo>
                  <a:pt x="251" y="715"/>
                  <a:pt x="111" y="576"/>
                  <a:pt x="111" y="418"/>
                </a:cubicBezTo>
                <a:cubicBezTo>
                  <a:pt x="111" y="251"/>
                  <a:pt x="251" y="122"/>
                  <a:pt x="408" y="122"/>
                </a:cubicBezTo>
                <a:close/>
                <a:moveTo>
                  <a:pt x="408" y="1"/>
                </a:moveTo>
                <a:cubicBezTo>
                  <a:pt x="186" y="1"/>
                  <a:pt x="0" y="186"/>
                  <a:pt x="0" y="418"/>
                </a:cubicBezTo>
                <a:cubicBezTo>
                  <a:pt x="0" y="641"/>
                  <a:pt x="186" y="827"/>
                  <a:pt x="408" y="827"/>
                </a:cubicBezTo>
                <a:cubicBezTo>
                  <a:pt x="640" y="827"/>
                  <a:pt x="826" y="641"/>
                  <a:pt x="826" y="418"/>
                </a:cubicBezTo>
                <a:cubicBezTo>
                  <a:pt x="826" y="186"/>
                  <a:pt x="640" y="1"/>
                  <a:pt x="4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95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13F322-27B7-A4F4-FCE0-009E1A8BF8C9}"/>
              </a:ext>
            </a:extLst>
          </p:cNvPr>
          <p:cNvSpPr/>
          <p:nvPr/>
        </p:nvSpPr>
        <p:spPr>
          <a:xfrm>
            <a:off x="1465903" y="1310455"/>
            <a:ext cx="3055504" cy="1411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0DE481C-E712-C1CB-1497-0B0F77B8ED19}"/>
              </a:ext>
            </a:extLst>
          </p:cNvPr>
          <p:cNvSpPr/>
          <p:nvPr/>
        </p:nvSpPr>
        <p:spPr>
          <a:xfrm>
            <a:off x="4572000" y="1310455"/>
            <a:ext cx="3055504" cy="1411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D90B452-A1F6-4DDB-5CF3-E3C0904A8495}"/>
              </a:ext>
            </a:extLst>
          </p:cNvPr>
          <p:cNvSpPr/>
          <p:nvPr/>
        </p:nvSpPr>
        <p:spPr>
          <a:xfrm>
            <a:off x="1463297" y="2783733"/>
            <a:ext cx="3055504" cy="1411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B023CC-2EFE-8614-CF6B-7C2310DCFCD2}"/>
              </a:ext>
            </a:extLst>
          </p:cNvPr>
          <p:cNvSpPr/>
          <p:nvPr/>
        </p:nvSpPr>
        <p:spPr>
          <a:xfrm>
            <a:off x="4842680" y="3056310"/>
            <a:ext cx="3055504" cy="14115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13" name="Google Shape;1613;p31"/>
          <p:cNvSpPr txBox="1">
            <a:spLocks noGrp="1"/>
          </p:cNvSpPr>
          <p:nvPr>
            <p:ph type="subTitle" idx="6"/>
          </p:nvPr>
        </p:nvSpPr>
        <p:spPr>
          <a:xfrm>
            <a:off x="1635892" y="2980232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간편설치</a:t>
            </a:r>
            <a:endParaRPr dirty="0"/>
          </a:p>
        </p:txBody>
      </p:sp>
      <p:sp>
        <p:nvSpPr>
          <p:cNvPr id="1614" name="Google Shape;1614;p3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3200" spc="-50" dirty="0">
                <a:cs typeface="Arial"/>
              </a:rPr>
              <a:t>PIC</a:t>
            </a:r>
            <a:r>
              <a:rPr lang="en-US" altLang="ko-KR" sz="3200" spc="-260" dirty="0">
                <a:cs typeface="Arial"/>
              </a:rPr>
              <a:t> </a:t>
            </a:r>
            <a:r>
              <a:rPr lang="en-US" altLang="ko-KR" sz="3200" spc="-185" dirty="0">
                <a:cs typeface="Arial"/>
              </a:rPr>
              <a:t>TAG</a:t>
            </a:r>
            <a:r>
              <a:rPr lang="en-US" altLang="ko-KR" sz="3200" spc="-285" dirty="0">
                <a:cs typeface="Arial"/>
              </a:rPr>
              <a:t> </a:t>
            </a:r>
            <a:r>
              <a:rPr lang="ko-KR" altLang="en-US" spc="-25" dirty="0"/>
              <a:t>솔</a:t>
            </a:r>
            <a:r>
              <a:rPr lang="ko-KR" altLang="en-US" sz="2800" spc="-25" dirty="0"/>
              <a:t>루</a:t>
            </a:r>
            <a:r>
              <a:rPr lang="ko-KR" altLang="en-US" spc="-25" dirty="0"/>
              <a:t>션</a:t>
            </a:r>
            <a:endParaRPr dirty="0"/>
          </a:p>
        </p:txBody>
      </p:sp>
      <p:sp>
        <p:nvSpPr>
          <p:cNvPr id="1615" name="Google Shape;1615;p31"/>
          <p:cNvSpPr txBox="1">
            <a:spLocks noGrp="1"/>
          </p:cNvSpPr>
          <p:nvPr>
            <p:ph type="subTitle" idx="1"/>
          </p:nvPr>
        </p:nvSpPr>
        <p:spPr>
          <a:xfrm>
            <a:off x="1633044" y="1876397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spcBef>
                <a:spcPts val="600"/>
              </a:spcBef>
            </a:pP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월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400" spc="-2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9,900</a:t>
            </a:r>
            <a:r>
              <a:rPr lang="ko-KR" altLang="en-US" spc="-2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원부터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시작하는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구독료로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기존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솔루션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대비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최대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400" spc="-65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80%</a:t>
            </a:r>
            <a:r>
              <a:rPr lang="ko-KR" altLang="en-US" sz="1400" spc="-3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비용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절감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16" name="Google Shape;1616;p31"/>
          <p:cNvSpPr txBox="1">
            <a:spLocks noGrp="1"/>
          </p:cNvSpPr>
          <p:nvPr>
            <p:ph type="subTitle" idx="2"/>
          </p:nvPr>
        </p:nvSpPr>
        <p:spPr>
          <a:xfrm>
            <a:off x="4680052" y="182711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spcBef>
                <a:spcPts val="450"/>
              </a:spcBef>
            </a:pP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학습 단에서 </a:t>
            </a:r>
            <a:r>
              <a:rPr lang="ko-KR" altLang="en-US" spc="10" dirty="0" err="1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부터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얼굴</a:t>
            </a:r>
            <a:r>
              <a:rPr lang="ko-KR" altLang="en-US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데이터를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일체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수집</a:t>
            </a:r>
            <a:r>
              <a:rPr lang="en-US" altLang="ko-KR" sz="1400" spc="1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/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저장</a:t>
            </a:r>
            <a:r>
              <a:rPr lang="en-US" altLang="ko-KR" sz="1400" spc="1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/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전송하지</a:t>
            </a:r>
            <a:r>
              <a:rPr lang="ko-KR" altLang="en-US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않고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인상착의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기반으로만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1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객체</a:t>
            </a:r>
            <a:r>
              <a:rPr lang="ko-KR" altLang="en-US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추적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17" name="Google Shape;1617;p31"/>
          <p:cNvSpPr txBox="1">
            <a:spLocks noGrp="1"/>
          </p:cNvSpPr>
          <p:nvPr>
            <p:ph type="subTitle" idx="3"/>
          </p:nvPr>
        </p:nvSpPr>
        <p:spPr>
          <a:xfrm>
            <a:off x="1635892" y="3349707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spcBef>
                <a:spcPts val="575"/>
              </a:spcBef>
            </a:pP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전문가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없이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사용자가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직접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기존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400" spc="-25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CCTV</a:t>
            </a:r>
            <a:r>
              <a:rPr lang="ko-KR" altLang="en-US" spc="-2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와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400" spc="-3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PC</a:t>
            </a:r>
            <a:r>
              <a:rPr lang="ko-KR" altLang="en-US" spc="-30" dirty="0" err="1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를</a:t>
            </a:r>
            <a:r>
              <a:rPr lang="ko-KR" altLang="en-US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활용해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빠르게</a:t>
            </a:r>
            <a:r>
              <a:rPr lang="ko-KR" altLang="en-US" spc="-7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spc="-2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설치</a:t>
            </a:r>
            <a:endParaRPr lang="ko-KR" altLang="en-US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18" name="Google Shape;1618;p31"/>
          <p:cNvSpPr txBox="1">
            <a:spLocks noGrp="1"/>
          </p:cNvSpPr>
          <p:nvPr>
            <p:ph type="subTitle" idx="4"/>
          </p:nvPr>
        </p:nvSpPr>
        <p:spPr>
          <a:xfrm>
            <a:off x="5173409" y="3640064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spcBef>
                <a:spcPts val="600"/>
              </a:spcBef>
            </a:pP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출입</a:t>
            </a:r>
            <a:r>
              <a:rPr lang="ko-KR" altLang="en-US" b="1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인원</a:t>
            </a:r>
            <a:r>
              <a:rPr lang="ko-KR" altLang="en-US" b="1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감지</a:t>
            </a:r>
            <a:r>
              <a:rPr lang="en-US" altLang="ko-KR" sz="1400" b="1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,</a:t>
            </a:r>
            <a:r>
              <a:rPr lang="ko-KR" altLang="en-US" sz="1400" b="1" spc="-2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동일</a:t>
            </a:r>
            <a:r>
              <a:rPr lang="ko-KR" altLang="en-US" b="1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객체</a:t>
            </a:r>
            <a:r>
              <a:rPr lang="ko-KR" altLang="en-US" b="1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추적</a:t>
            </a:r>
            <a:r>
              <a:rPr lang="en-US" altLang="ko-KR" sz="1400" b="1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,</a:t>
            </a:r>
            <a:endParaRPr lang="en-US" altLang="ko-KR" sz="1400" b="1" spc="-20" dirty="0">
              <a:solidFill>
                <a:srgbClr val="333333"/>
              </a:solidFill>
              <a:latin typeface="NanumGothic" panose="020D0604000000000000" pitchFamily="34" charset="-127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lang="ko-KR" altLang="en-US" b="1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익명화</a:t>
            </a:r>
            <a:r>
              <a:rPr lang="ko-KR" altLang="en-US" b="1" spc="-80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NanumGothic" panose="020D0604000000000000" pitchFamily="34" charset="-127"/>
                <a:cs typeface="Arial"/>
              </a:rPr>
              <a:t>3</a:t>
            </a:r>
            <a:r>
              <a:rPr lang="ko-KR" altLang="en-US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가지</a:t>
            </a:r>
            <a:r>
              <a:rPr lang="ko-KR" altLang="en-US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u="sng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핵심</a:t>
            </a:r>
            <a:r>
              <a:rPr lang="ko-KR" altLang="en-US" u="sng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u="sng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기능에만</a:t>
            </a:r>
            <a:r>
              <a:rPr lang="ko-KR" altLang="en-US" u="sng" spc="-8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 </a:t>
            </a:r>
            <a:r>
              <a:rPr lang="ko-KR" altLang="en-US" u="sng" spc="-25" dirty="0">
                <a:solidFill>
                  <a:srgbClr val="333333"/>
                </a:solidFill>
                <a:latin typeface="NanumGothic" panose="020D0604000000000000" pitchFamily="34" charset="-127"/>
                <a:cs typeface="Malgun Gothic"/>
              </a:rPr>
              <a:t>집중</a:t>
            </a:r>
            <a:endParaRPr lang="ko-KR" altLang="en-US" u="sng" dirty="0">
              <a:latin typeface="NanumGothic" panose="020D0604000000000000" pitchFamily="34" charset="-127"/>
              <a:cs typeface="Malgun Gothic"/>
            </a:endParaRPr>
          </a:p>
        </p:txBody>
      </p:sp>
      <p:sp>
        <p:nvSpPr>
          <p:cNvPr id="1619" name="Google Shape;1619;p31"/>
          <p:cNvSpPr txBox="1">
            <a:spLocks noGrp="1"/>
          </p:cNvSpPr>
          <p:nvPr>
            <p:ph type="subTitle" idx="5"/>
          </p:nvPr>
        </p:nvSpPr>
        <p:spPr>
          <a:xfrm>
            <a:off x="1633043" y="1506847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압도적 가격 경쟁력</a:t>
            </a:r>
            <a:endParaRPr dirty="0"/>
          </a:p>
        </p:txBody>
      </p:sp>
      <p:sp>
        <p:nvSpPr>
          <p:cNvPr id="1620" name="Google Shape;1620;p31"/>
          <p:cNvSpPr txBox="1">
            <a:spLocks noGrp="1"/>
          </p:cNvSpPr>
          <p:nvPr>
            <p:ph type="subTitle" idx="7"/>
          </p:nvPr>
        </p:nvSpPr>
        <p:spPr>
          <a:xfrm>
            <a:off x="4680025" y="145756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익명화</a:t>
            </a:r>
            <a:endParaRPr dirty="0"/>
          </a:p>
        </p:txBody>
      </p:sp>
      <p:sp>
        <p:nvSpPr>
          <p:cNvPr id="1621" name="Google Shape;1621;p31"/>
          <p:cNvSpPr txBox="1">
            <a:spLocks noGrp="1"/>
          </p:cNvSpPr>
          <p:nvPr>
            <p:ph type="subTitle" idx="8"/>
          </p:nvPr>
        </p:nvSpPr>
        <p:spPr>
          <a:xfrm>
            <a:off x="5173382" y="3270589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핵심 기능 집중</a:t>
            </a:r>
            <a:endParaRPr b="1" dirty="0"/>
          </a:p>
        </p:txBody>
      </p:sp>
      <p:grpSp>
        <p:nvGrpSpPr>
          <p:cNvPr id="1622" name="Google Shape;1622;p31"/>
          <p:cNvGrpSpPr/>
          <p:nvPr/>
        </p:nvGrpSpPr>
        <p:grpSpPr>
          <a:xfrm>
            <a:off x="453263" y="2778248"/>
            <a:ext cx="1225000" cy="576722"/>
            <a:chOff x="835132" y="1750471"/>
            <a:chExt cx="1225000" cy="576722"/>
          </a:xfrm>
        </p:grpSpPr>
        <p:sp>
          <p:nvSpPr>
            <p:cNvPr id="1623" name="Google Shape;1623;p31"/>
            <p:cNvSpPr/>
            <p:nvPr/>
          </p:nvSpPr>
          <p:spPr>
            <a:xfrm>
              <a:off x="840244" y="1926561"/>
              <a:ext cx="300669" cy="37987"/>
            </a:xfrm>
            <a:custGeom>
              <a:avLst/>
              <a:gdLst/>
              <a:ahLst/>
              <a:cxnLst/>
              <a:rect l="l" t="t" r="r" b="b"/>
              <a:pathLst>
                <a:path w="3823" h="483" extrusionOk="0">
                  <a:moveTo>
                    <a:pt x="0" y="0"/>
                  </a:moveTo>
                  <a:lnTo>
                    <a:pt x="0" y="483"/>
                  </a:lnTo>
                  <a:lnTo>
                    <a:pt x="3822" y="48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835132" y="1921449"/>
              <a:ext cx="310107" cy="48211"/>
            </a:xfrm>
            <a:custGeom>
              <a:avLst/>
              <a:gdLst/>
              <a:ahLst/>
              <a:cxnLst/>
              <a:rect l="l" t="t" r="r" b="b"/>
              <a:pathLst>
                <a:path w="3943" h="613" extrusionOk="0">
                  <a:moveTo>
                    <a:pt x="3822" y="121"/>
                  </a:moveTo>
                  <a:lnTo>
                    <a:pt x="3822" y="492"/>
                  </a:lnTo>
                  <a:lnTo>
                    <a:pt x="121" y="49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48"/>
                  </a:lnTo>
                  <a:cubicBezTo>
                    <a:pt x="0" y="566"/>
                    <a:pt x="9" y="585"/>
                    <a:pt x="19" y="594"/>
                  </a:cubicBezTo>
                  <a:cubicBezTo>
                    <a:pt x="28" y="603"/>
                    <a:pt x="47" y="613"/>
                    <a:pt x="65" y="613"/>
                  </a:cubicBezTo>
                  <a:lnTo>
                    <a:pt x="3887" y="613"/>
                  </a:lnTo>
                  <a:cubicBezTo>
                    <a:pt x="3896" y="613"/>
                    <a:pt x="3915" y="603"/>
                    <a:pt x="3924" y="594"/>
                  </a:cubicBezTo>
                  <a:cubicBezTo>
                    <a:pt x="3933" y="585"/>
                    <a:pt x="3943" y="566"/>
                    <a:pt x="3943" y="548"/>
                  </a:cubicBezTo>
                  <a:lnTo>
                    <a:pt x="3943" y="65"/>
                  </a:lnTo>
                  <a:cubicBezTo>
                    <a:pt x="3943" y="28"/>
                    <a:pt x="3915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967887" y="201189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963483" y="2006780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21"/>
                  </a:moveTo>
                  <a:lnTo>
                    <a:pt x="2190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7" y="1"/>
                  </a:moveTo>
                  <a:cubicBezTo>
                    <a:pt x="38" y="1"/>
                    <a:pt x="29" y="10"/>
                    <a:pt x="19" y="19"/>
                  </a:cubicBezTo>
                  <a:cubicBezTo>
                    <a:pt x="1" y="28"/>
                    <a:pt x="1" y="47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7" y="437"/>
                  </a:cubicBezTo>
                  <a:lnTo>
                    <a:pt x="2255" y="437"/>
                  </a:lnTo>
                  <a:cubicBezTo>
                    <a:pt x="2264" y="437"/>
                    <a:pt x="2283" y="427"/>
                    <a:pt x="2292" y="418"/>
                  </a:cubicBezTo>
                  <a:cubicBezTo>
                    <a:pt x="2301" y="409"/>
                    <a:pt x="2311" y="390"/>
                    <a:pt x="2311" y="381"/>
                  </a:cubicBezTo>
                  <a:lnTo>
                    <a:pt x="2311" y="66"/>
                  </a:lnTo>
                  <a:cubicBezTo>
                    <a:pt x="2311" y="28"/>
                    <a:pt x="228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967887" y="2083382"/>
              <a:ext cx="172238" cy="24931"/>
            </a:xfrm>
            <a:custGeom>
              <a:avLst/>
              <a:gdLst/>
              <a:ahLst/>
              <a:cxnLst/>
              <a:rect l="l" t="t" r="r" b="b"/>
              <a:pathLst>
                <a:path w="2190" h="317" extrusionOk="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963483" y="2079057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0" y="111"/>
                  </a:moveTo>
                  <a:lnTo>
                    <a:pt x="2190" y="315"/>
                  </a:lnTo>
                  <a:lnTo>
                    <a:pt x="112" y="315"/>
                  </a:lnTo>
                  <a:lnTo>
                    <a:pt x="112" y="111"/>
                  </a:lnTo>
                  <a:close/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8"/>
                    <a:pt x="19" y="418"/>
                  </a:cubicBezTo>
                  <a:cubicBezTo>
                    <a:pt x="29" y="427"/>
                    <a:pt x="38" y="436"/>
                    <a:pt x="57" y="436"/>
                  </a:cubicBezTo>
                  <a:lnTo>
                    <a:pt x="2255" y="436"/>
                  </a:lnTo>
                  <a:cubicBezTo>
                    <a:pt x="2283" y="436"/>
                    <a:pt x="2311" y="408"/>
                    <a:pt x="2311" y="371"/>
                  </a:cubicBezTo>
                  <a:lnTo>
                    <a:pt x="2311" y="56"/>
                  </a:lnTo>
                  <a:cubicBezTo>
                    <a:pt x="2311" y="37"/>
                    <a:pt x="2301" y="28"/>
                    <a:pt x="2292" y="19"/>
                  </a:cubicBezTo>
                  <a:cubicBezTo>
                    <a:pt x="2283" y="0"/>
                    <a:pt x="2264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1724468" y="2138277"/>
              <a:ext cx="302164" cy="134880"/>
            </a:xfrm>
            <a:custGeom>
              <a:avLst/>
              <a:gdLst/>
              <a:ahLst/>
              <a:cxnLst/>
              <a:rect l="l" t="t" r="r" b="b"/>
              <a:pathLst>
                <a:path w="3842" h="1715" extrusionOk="0">
                  <a:moveTo>
                    <a:pt x="69" y="0"/>
                  </a:moveTo>
                  <a:cubicBezTo>
                    <a:pt x="47" y="0"/>
                    <a:pt x="26" y="16"/>
                    <a:pt x="19" y="36"/>
                  </a:cubicBezTo>
                  <a:cubicBezTo>
                    <a:pt x="0" y="63"/>
                    <a:pt x="19" y="101"/>
                    <a:pt x="47" y="110"/>
                  </a:cubicBezTo>
                  <a:lnTo>
                    <a:pt x="3758" y="1705"/>
                  </a:lnTo>
                  <a:cubicBezTo>
                    <a:pt x="3758" y="1715"/>
                    <a:pt x="3767" y="1715"/>
                    <a:pt x="3776" y="1715"/>
                  </a:cubicBezTo>
                  <a:cubicBezTo>
                    <a:pt x="3804" y="1715"/>
                    <a:pt x="3822" y="1696"/>
                    <a:pt x="3832" y="1678"/>
                  </a:cubicBezTo>
                  <a:cubicBezTo>
                    <a:pt x="3841" y="1650"/>
                    <a:pt x="3832" y="1613"/>
                    <a:pt x="3804" y="1603"/>
                  </a:cubicBezTo>
                  <a:lnTo>
                    <a:pt x="93" y="8"/>
                  </a:lnTo>
                  <a:cubicBezTo>
                    <a:pt x="85" y="3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2007517" y="2249012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37" y="1"/>
                  </a:moveTo>
                  <a:lnTo>
                    <a:pt x="1" y="158"/>
                  </a:lnTo>
                  <a:lnTo>
                    <a:pt x="159" y="603"/>
                  </a:lnTo>
                  <a:lnTo>
                    <a:pt x="604" y="44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2002405" y="2244844"/>
              <a:ext cx="57727" cy="56783"/>
            </a:xfrm>
            <a:custGeom>
              <a:avLst/>
              <a:gdLst/>
              <a:ahLst/>
              <a:cxnLst/>
              <a:rect l="l" t="t" r="r" b="b"/>
              <a:pathLst>
                <a:path w="734" h="722" extrusionOk="0">
                  <a:moveTo>
                    <a:pt x="474" y="137"/>
                  </a:moveTo>
                  <a:lnTo>
                    <a:pt x="595" y="471"/>
                  </a:lnTo>
                  <a:lnTo>
                    <a:pt x="261" y="592"/>
                  </a:lnTo>
                  <a:lnTo>
                    <a:pt x="140" y="258"/>
                  </a:lnTo>
                  <a:lnTo>
                    <a:pt x="474" y="137"/>
                  </a:lnTo>
                  <a:close/>
                  <a:moveTo>
                    <a:pt x="510" y="0"/>
                  </a:moveTo>
                  <a:cubicBezTo>
                    <a:pt x="502" y="0"/>
                    <a:pt x="493" y="2"/>
                    <a:pt x="483" y="7"/>
                  </a:cubicBezTo>
                  <a:lnTo>
                    <a:pt x="47" y="165"/>
                  </a:lnTo>
                  <a:cubicBezTo>
                    <a:pt x="29" y="174"/>
                    <a:pt x="19" y="183"/>
                    <a:pt x="10" y="193"/>
                  </a:cubicBezTo>
                  <a:cubicBezTo>
                    <a:pt x="1" y="211"/>
                    <a:pt x="1" y="230"/>
                    <a:pt x="10" y="239"/>
                  </a:cubicBezTo>
                  <a:lnTo>
                    <a:pt x="168" y="684"/>
                  </a:lnTo>
                  <a:cubicBezTo>
                    <a:pt x="177" y="703"/>
                    <a:pt x="205" y="721"/>
                    <a:pt x="224" y="721"/>
                  </a:cubicBezTo>
                  <a:lnTo>
                    <a:pt x="242" y="721"/>
                  </a:lnTo>
                  <a:lnTo>
                    <a:pt x="687" y="554"/>
                  </a:lnTo>
                  <a:cubicBezTo>
                    <a:pt x="715" y="545"/>
                    <a:pt x="734" y="508"/>
                    <a:pt x="724" y="480"/>
                  </a:cubicBezTo>
                  <a:lnTo>
                    <a:pt x="567" y="35"/>
                  </a:lnTo>
                  <a:cubicBezTo>
                    <a:pt x="557" y="26"/>
                    <a:pt x="548" y="16"/>
                    <a:pt x="530" y="7"/>
                  </a:cubicBezTo>
                  <a:cubicBezTo>
                    <a:pt x="525" y="2"/>
                    <a:pt x="518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1161987" y="1777525"/>
              <a:ext cx="583722" cy="544791"/>
            </a:xfrm>
            <a:custGeom>
              <a:avLst/>
              <a:gdLst/>
              <a:ahLst/>
              <a:cxnLst/>
              <a:rect l="l" t="t" r="r" b="b"/>
              <a:pathLst>
                <a:path w="7422" h="6927" extrusionOk="0">
                  <a:moveTo>
                    <a:pt x="3708" y="0"/>
                  </a:moveTo>
                  <a:cubicBezTo>
                    <a:pt x="3534" y="0"/>
                    <a:pt x="3359" y="13"/>
                    <a:pt x="3182" y="40"/>
                  </a:cubicBezTo>
                  <a:cubicBezTo>
                    <a:pt x="1290" y="327"/>
                    <a:pt x="0" y="2099"/>
                    <a:pt x="288" y="3992"/>
                  </a:cubicBezTo>
                  <a:cubicBezTo>
                    <a:pt x="548" y="5706"/>
                    <a:pt x="2027" y="6926"/>
                    <a:pt x="3704" y="6926"/>
                  </a:cubicBezTo>
                  <a:cubicBezTo>
                    <a:pt x="3878" y="6926"/>
                    <a:pt x="4053" y="6913"/>
                    <a:pt x="4230" y="6886"/>
                  </a:cubicBezTo>
                  <a:cubicBezTo>
                    <a:pt x="6123" y="6598"/>
                    <a:pt x="7421" y="4827"/>
                    <a:pt x="7134" y="2943"/>
                  </a:cubicBezTo>
                  <a:cubicBezTo>
                    <a:pt x="6873" y="1228"/>
                    <a:pt x="5392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1168515" y="1772964"/>
              <a:ext cx="582306" cy="554229"/>
            </a:xfrm>
            <a:custGeom>
              <a:avLst/>
              <a:gdLst/>
              <a:ahLst/>
              <a:cxnLst/>
              <a:rect l="l" t="t" r="r" b="b"/>
              <a:pathLst>
                <a:path w="7404" h="7047" extrusionOk="0">
                  <a:moveTo>
                    <a:pt x="3628" y="116"/>
                  </a:moveTo>
                  <a:cubicBezTo>
                    <a:pt x="5279" y="116"/>
                    <a:pt x="6736" y="1322"/>
                    <a:pt x="6995" y="3001"/>
                  </a:cubicBezTo>
                  <a:cubicBezTo>
                    <a:pt x="7274" y="4857"/>
                    <a:pt x="6003" y="6601"/>
                    <a:pt x="4147" y="6888"/>
                  </a:cubicBezTo>
                  <a:cubicBezTo>
                    <a:pt x="3971" y="6916"/>
                    <a:pt x="3796" y="6929"/>
                    <a:pt x="3623" y="6929"/>
                  </a:cubicBezTo>
                  <a:cubicBezTo>
                    <a:pt x="1968" y="6929"/>
                    <a:pt x="521" y="5720"/>
                    <a:pt x="260" y="4040"/>
                  </a:cubicBezTo>
                  <a:cubicBezTo>
                    <a:pt x="121" y="3141"/>
                    <a:pt x="344" y="2241"/>
                    <a:pt x="882" y="1508"/>
                  </a:cubicBezTo>
                  <a:cubicBezTo>
                    <a:pt x="1420" y="775"/>
                    <a:pt x="2208" y="293"/>
                    <a:pt x="3108" y="154"/>
                  </a:cubicBezTo>
                  <a:cubicBezTo>
                    <a:pt x="3285" y="126"/>
                    <a:pt x="3461" y="116"/>
                    <a:pt x="3628" y="116"/>
                  </a:cubicBezTo>
                  <a:close/>
                  <a:moveTo>
                    <a:pt x="3628" y="1"/>
                  </a:moveTo>
                  <a:cubicBezTo>
                    <a:pt x="3451" y="1"/>
                    <a:pt x="3271" y="14"/>
                    <a:pt x="3090" y="42"/>
                  </a:cubicBezTo>
                  <a:cubicBezTo>
                    <a:pt x="2162" y="181"/>
                    <a:pt x="1346" y="682"/>
                    <a:pt x="789" y="1443"/>
                  </a:cubicBezTo>
                  <a:cubicBezTo>
                    <a:pt x="233" y="2194"/>
                    <a:pt x="1" y="3131"/>
                    <a:pt x="149" y="4059"/>
                  </a:cubicBezTo>
                  <a:cubicBezTo>
                    <a:pt x="409" y="5794"/>
                    <a:pt x="1912" y="7046"/>
                    <a:pt x="3628" y="7046"/>
                  </a:cubicBezTo>
                  <a:cubicBezTo>
                    <a:pt x="3804" y="7046"/>
                    <a:pt x="3980" y="7028"/>
                    <a:pt x="4157" y="7000"/>
                  </a:cubicBezTo>
                  <a:cubicBezTo>
                    <a:pt x="6077" y="6712"/>
                    <a:pt x="7403" y="4912"/>
                    <a:pt x="7107" y="2992"/>
                  </a:cubicBezTo>
                  <a:cubicBezTo>
                    <a:pt x="6838" y="1253"/>
                    <a:pt x="5336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1170717" y="1754875"/>
              <a:ext cx="620214" cy="545027"/>
            </a:xfrm>
            <a:custGeom>
              <a:avLst/>
              <a:gdLst/>
              <a:ahLst/>
              <a:cxnLst/>
              <a:rect l="l" t="t" r="r" b="b"/>
              <a:pathLst>
                <a:path w="7886" h="6930" extrusionOk="0">
                  <a:moveTo>
                    <a:pt x="3951" y="0"/>
                  </a:moveTo>
                  <a:cubicBezTo>
                    <a:pt x="2835" y="0"/>
                    <a:pt x="1737" y="541"/>
                    <a:pt x="1067" y="1543"/>
                  </a:cubicBezTo>
                  <a:cubicBezTo>
                    <a:pt x="0" y="3129"/>
                    <a:pt x="427" y="5282"/>
                    <a:pt x="2014" y="6348"/>
                  </a:cubicBezTo>
                  <a:cubicBezTo>
                    <a:pt x="2606" y="6741"/>
                    <a:pt x="3275" y="6929"/>
                    <a:pt x="3937" y="6929"/>
                  </a:cubicBezTo>
                  <a:cubicBezTo>
                    <a:pt x="5057" y="6929"/>
                    <a:pt x="6154" y="6390"/>
                    <a:pt x="6819" y="5393"/>
                  </a:cubicBezTo>
                  <a:cubicBezTo>
                    <a:pt x="7886" y="3807"/>
                    <a:pt x="7459" y="1654"/>
                    <a:pt x="5873" y="588"/>
                  </a:cubicBezTo>
                  <a:cubicBezTo>
                    <a:pt x="5282" y="191"/>
                    <a:pt x="4613" y="0"/>
                    <a:pt x="3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1184559" y="1750471"/>
              <a:ext cx="593238" cy="554072"/>
            </a:xfrm>
            <a:custGeom>
              <a:avLst/>
              <a:gdLst/>
              <a:ahLst/>
              <a:cxnLst/>
              <a:rect l="l" t="t" r="r" b="b"/>
              <a:pathLst>
                <a:path w="7543" h="7045" extrusionOk="0">
                  <a:moveTo>
                    <a:pt x="3776" y="115"/>
                  </a:moveTo>
                  <a:cubicBezTo>
                    <a:pt x="4500" y="115"/>
                    <a:pt x="5196" y="347"/>
                    <a:pt x="5789" y="774"/>
                  </a:cubicBezTo>
                  <a:cubicBezTo>
                    <a:pt x="6522" y="1312"/>
                    <a:pt x="6995" y="2109"/>
                    <a:pt x="7134" y="3009"/>
                  </a:cubicBezTo>
                  <a:cubicBezTo>
                    <a:pt x="7422" y="4865"/>
                    <a:pt x="6142" y="6599"/>
                    <a:pt x="4287" y="6887"/>
                  </a:cubicBezTo>
                  <a:cubicBezTo>
                    <a:pt x="4111" y="6914"/>
                    <a:pt x="3936" y="6927"/>
                    <a:pt x="3762" y="6927"/>
                  </a:cubicBezTo>
                  <a:cubicBezTo>
                    <a:pt x="3043" y="6927"/>
                    <a:pt x="2344" y="6699"/>
                    <a:pt x="1754" y="6265"/>
                  </a:cubicBezTo>
                  <a:cubicBezTo>
                    <a:pt x="1021" y="5727"/>
                    <a:pt x="548" y="4939"/>
                    <a:pt x="409" y="4039"/>
                  </a:cubicBezTo>
                  <a:cubicBezTo>
                    <a:pt x="121" y="2184"/>
                    <a:pt x="1401" y="440"/>
                    <a:pt x="3257" y="161"/>
                  </a:cubicBezTo>
                  <a:cubicBezTo>
                    <a:pt x="3433" y="133"/>
                    <a:pt x="3609" y="115"/>
                    <a:pt x="3776" y="115"/>
                  </a:cubicBezTo>
                  <a:close/>
                  <a:moveTo>
                    <a:pt x="3776" y="0"/>
                  </a:moveTo>
                  <a:cubicBezTo>
                    <a:pt x="3598" y="0"/>
                    <a:pt x="3418" y="14"/>
                    <a:pt x="3238" y="41"/>
                  </a:cubicBezTo>
                  <a:cubicBezTo>
                    <a:pt x="1318" y="338"/>
                    <a:pt x="1" y="2137"/>
                    <a:pt x="288" y="4057"/>
                  </a:cubicBezTo>
                  <a:cubicBezTo>
                    <a:pt x="437" y="4985"/>
                    <a:pt x="928" y="5801"/>
                    <a:pt x="1689" y="6358"/>
                  </a:cubicBezTo>
                  <a:cubicBezTo>
                    <a:pt x="2301" y="6813"/>
                    <a:pt x="3025" y="7045"/>
                    <a:pt x="3767" y="7045"/>
                  </a:cubicBezTo>
                  <a:cubicBezTo>
                    <a:pt x="3943" y="7045"/>
                    <a:pt x="4129" y="7035"/>
                    <a:pt x="4305" y="6998"/>
                  </a:cubicBezTo>
                  <a:cubicBezTo>
                    <a:pt x="6225" y="6711"/>
                    <a:pt x="7543" y="4911"/>
                    <a:pt x="7255" y="2991"/>
                  </a:cubicBezTo>
                  <a:cubicBezTo>
                    <a:pt x="7107" y="2054"/>
                    <a:pt x="6615" y="1237"/>
                    <a:pt x="5854" y="681"/>
                  </a:cubicBezTo>
                  <a:cubicBezTo>
                    <a:pt x="5241" y="232"/>
                    <a:pt x="4519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1571972" y="1801985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99" y="0"/>
                  </a:moveTo>
                  <a:cubicBezTo>
                    <a:pt x="67" y="0"/>
                    <a:pt x="33" y="19"/>
                    <a:pt x="19" y="54"/>
                  </a:cubicBezTo>
                  <a:cubicBezTo>
                    <a:pt x="1" y="91"/>
                    <a:pt x="19" y="146"/>
                    <a:pt x="56" y="165"/>
                  </a:cubicBezTo>
                  <a:cubicBezTo>
                    <a:pt x="706" y="462"/>
                    <a:pt x="1216" y="991"/>
                    <a:pt x="1503" y="1640"/>
                  </a:cubicBezTo>
                  <a:cubicBezTo>
                    <a:pt x="1522" y="1677"/>
                    <a:pt x="1550" y="1696"/>
                    <a:pt x="1587" y="1696"/>
                  </a:cubicBezTo>
                  <a:cubicBezTo>
                    <a:pt x="1596" y="1696"/>
                    <a:pt x="1615" y="1696"/>
                    <a:pt x="1624" y="1686"/>
                  </a:cubicBezTo>
                  <a:cubicBezTo>
                    <a:pt x="1670" y="1668"/>
                    <a:pt x="1689" y="1612"/>
                    <a:pt x="1670" y="1575"/>
                  </a:cubicBezTo>
                  <a:cubicBezTo>
                    <a:pt x="1364" y="879"/>
                    <a:pt x="817" y="323"/>
                    <a:pt x="131" y="7"/>
                  </a:cubicBezTo>
                  <a:cubicBezTo>
                    <a:pt x="121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1333437" y="1933088"/>
              <a:ext cx="144475" cy="248133"/>
            </a:xfrm>
            <a:custGeom>
              <a:avLst/>
              <a:gdLst/>
              <a:ahLst/>
              <a:cxnLst/>
              <a:rect l="l" t="t" r="r" b="b"/>
              <a:pathLst>
                <a:path w="1837" h="3155" extrusionOk="0">
                  <a:moveTo>
                    <a:pt x="0" y="1"/>
                  </a:moveTo>
                  <a:lnTo>
                    <a:pt x="0" y="2440"/>
                  </a:lnTo>
                  <a:lnTo>
                    <a:pt x="1837" y="3155"/>
                  </a:lnTo>
                  <a:lnTo>
                    <a:pt x="1837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1329033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12" y="139"/>
                  </a:moveTo>
                  <a:lnTo>
                    <a:pt x="1837" y="844"/>
                  </a:lnTo>
                  <a:lnTo>
                    <a:pt x="1837" y="3117"/>
                  </a:lnTo>
                  <a:lnTo>
                    <a:pt x="112" y="2458"/>
                  </a:lnTo>
                  <a:lnTo>
                    <a:pt x="112" y="139"/>
                  </a:lnTo>
                  <a:close/>
                  <a:moveTo>
                    <a:pt x="75" y="0"/>
                  </a:moveTo>
                  <a:cubicBezTo>
                    <a:pt x="56" y="0"/>
                    <a:pt x="38" y="0"/>
                    <a:pt x="28" y="9"/>
                  </a:cubicBezTo>
                  <a:cubicBezTo>
                    <a:pt x="10" y="19"/>
                    <a:pt x="1" y="37"/>
                    <a:pt x="1" y="56"/>
                  </a:cubicBezTo>
                  <a:lnTo>
                    <a:pt x="1" y="2495"/>
                  </a:lnTo>
                  <a:cubicBezTo>
                    <a:pt x="1" y="2523"/>
                    <a:pt x="10" y="2551"/>
                    <a:pt x="38" y="2551"/>
                  </a:cubicBezTo>
                  <a:lnTo>
                    <a:pt x="1874" y="3256"/>
                  </a:lnTo>
                  <a:cubicBezTo>
                    <a:pt x="1884" y="3265"/>
                    <a:pt x="1893" y="3265"/>
                    <a:pt x="1902" y="3265"/>
                  </a:cubicBezTo>
                  <a:cubicBezTo>
                    <a:pt x="1912" y="3265"/>
                    <a:pt x="1921" y="3256"/>
                    <a:pt x="1930" y="3256"/>
                  </a:cubicBezTo>
                  <a:cubicBezTo>
                    <a:pt x="1949" y="3247"/>
                    <a:pt x="1958" y="3228"/>
                    <a:pt x="1958" y="3210"/>
                  </a:cubicBezTo>
                  <a:lnTo>
                    <a:pt x="1958" y="807"/>
                  </a:lnTo>
                  <a:cubicBezTo>
                    <a:pt x="1958" y="779"/>
                    <a:pt x="1939" y="761"/>
                    <a:pt x="1921" y="75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1477832" y="1933088"/>
              <a:ext cx="145262" cy="248133"/>
            </a:xfrm>
            <a:custGeom>
              <a:avLst/>
              <a:gdLst/>
              <a:ahLst/>
              <a:cxnLst/>
              <a:rect l="l" t="t" r="r" b="b"/>
              <a:pathLst>
                <a:path w="1847" h="3155" extrusionOk="0">
                  <a:moveTo>
                    <a:pt x="1847" y="1"/>
                  </a:moveTo>
                  <a:lnTo>
                    <a:pt x="1" y="752"/>
                  </a:lnTo>
                  <a:lnTo>
                    <a:pt x="1" y="3155"/>
                  </a:lnTo>
                  <a:lnTo>
                    <a:pt x="1847" y="2440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1473507" y="1928763"/>
              <a:ext cx="153992" cy="256863"/>
            </a:xfrm>
            <a:custGeom>
              <a:avLst/>
              <a:gdLst/>
              <a:ahLst/>
              <a:cxnLst/>
              <a:rect l="l" t="t" r="r" b="b"/>
              <a:pathLst>
                <a:path w="1958" h="3266" extrusionOk="0">
                  <a:moveTo>
                    <a:pt x="1846" y="139"/>
                  </a:moveTo>
                  <a:lnTo>
                    <a:pt x="1846" y="2458"/>
                  </a:lnTo>
                  <a:lnTo>
                    <a:pt x="121" y="3117"/>
                  </a:lnTo>
                  <a:lnTo>
                    <a:pt x="121" y="844"/>
                  </a:lnTo>
                  <a:lnTo>
                    <a:pt x="1846" y="139"/>
                  </a:lnTo>
                  <a:close/>
                  <a:moveTo>
                    <a:pt x="1883" y="0"/>
                  </a:moveTo>
                  <a:lnTo>
                    <a:pt x="37" y="751"/>
                  </a:lnTo>
                  <a:cubicBezTo>
                    <a:pt x="19" y="761"/>
                    <a:pt x="0" y="779"/>
                    <a:pt x="0" y="807"/>
                  </a:cubicBezTo>
                  <a:lnTo>
                    <a:pt x="0" y="3210"/>
                  </a:lnTo>
                  <a:cubicBezTo>
                    <a:pt x="0" y="3228"/>
                    <a:pt x="10" y="3247"/>
                    <a:pt x="28" y="3256"/>
                  </a:cubicBezTo>
                  <a:cubicBezTo>
                    <a:pt x="37" y="3256"/>
                    <a:pt x="47" y="3265"/>
                    <a:pt x="65" y="3265"/>
                  </a:cubicBezTo>
                  <a:cubicBezTo>
                    <a:pt x="65" y="3265"/>
                    <a:pt x="75" y="3265"/>
                    <a:pt x="84" y="3256"/>
                  </a:cubicBezTo>
                  <a:lnTo>
                    <a:pt x="1921" y="2551"/>
                  </a:lnTo>
                  <a:cubicBezTo>
                    <a:pt x="1948" y="2542"/>
                    <a:pt x="1958" y="2523"/>
                    <a:pt x="1958" y="2495"/>
                  </a:cubicBezTo>
                  <a:lnTo>
                    <a:pt x="1958" y="56"/>
                  </a:lnTo>
                  <a:cubicBezTo>
                    <a:pt x="1958" y="37"/>
                    <a:pt x="1948" y="19"/>
                    <a:pt x="1939" y="9"/>
                  </a:cubicBezTo>
                  <a:cubicBezTo>
                    <a:pt x="1921" y="0"/>
                    <a:pt x="1902" y="0"/>
                    <a:pt x="1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1534772" y="1955739"/>
              <a:ext cx="32167" cy="54817"/>
            </a:xfrm>
            <a:custGeom>
              <a:avLst/>
              <a:gdLst/>
              <a:ahLst/>
              <a:cxnLst/>
              <a:rect l="l" t="t" r="r" b="b"/>
              <a:pathLst>
                <a:path w="409" h="697" extrusionOk="0">
                  <a:moveTo>
                    <a:pt x="409" y="0"/>
                  </a:moveTo>
                  <a:lnTo>
                    <a:pt x="1" y="167"/>
                  </a:lnTo>
                  <a:lnTo>
                    <a:pt x="1" y="696"/>
                  </a:lnTo>
                  <a:lnTo>
                    <a:pt x="409" y="53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1530368" y="1951020"/>
              <a:ext cx="40975" cy="63862"/>
            </a:xfrm>
            <a:custGeom>
              <a:avLst/>
              <a:gdLst/>
              <a:ahLst/>
              <a:cxnLst/>
              <a:rect l="l" t="t" r="r" b="b"/>
              <a:pathLst>
                <a:path w="521" h="812" extrusionOk="0">
                  <a:moveTo>
                    <a:pt x="409" y="144"/>
                  </a:moveTo>
                  <a:lnTo>
                    <a:pt x="409" y="561"/>
                  </a:lnTo>
                  <a:lnTo>
                    <a:pt x="112" y="673"/>
                  </a:lnTo>
                  <a:lnTo>
                    <a:pt x="112" y="264"/>
                  </a:lnTo>
                  <a:lnTo>
                    <a:pt x="409" y="144"/>
                  </a:lnTo>
                  <a:close/>
                  <a:moveTo>
                    <a:pt x="455" y="1"/>
                  </a:moveTo>
                  <a:cubicBezTo>
                    <a:pt x="449" y="1"/>
                    <a:pt x="442" y="2"/>
                    <a:pt x="437" y="5"/>
                  </a:cubicBezTo>
                  <a:lnTo>
                    <a:pt x="29" y="172"/>
                  </a:lnTo>
                  <a:cubicBezTo>
                    <a:pt x="10" y="181"/>
                    <a:pt x="1" y="199"/>
                    <a:pt x="1" y="227"/>
                  </a:cubicBezTo>
                  <a:lnTo>
                    <a:pt x="1" y="756"/>
                  </a:lnTo>
                  <a:cubicBezTo>
                    <a:pt x="1" y="775"/>
                    <a:pt x="10" y="793"/>
                    <a:pt x="19" y="802"/>
                  </a:cubicBezTo>
                  <a:cubicBezTo>
                    <a:pt x="29" y="812"/>
                    <a:pt x="47" y="812"/>
                    <a:pt x="57" y="812"/>
                  </a:cubicBezTo>
                  <a:lnTo>
                    <a:pt x="75" y="812"/>
                  </a:lnTo>
                  <a:lnTo>
                    <a:pt x="483" y="654"/>
                  </a:lnTo>
                  <a:cubicBezTo>
                    <a:pt x="502" y="645"/>
                    <a:pt x="520" y="626"/>
                    <a:pt x="520" y="598"/>
                  </a:cubicBezTo>
                  <a:lnTo>
                    <a:pt x="520" y="60"/>
                  </a:lnTo>
                  <a:cubicBezTo>
                    <a:pt x="520" y="42"/>
                    <a:pt x="511" y="23"/>
                    <a:pt x="493" y="14"/>
                  </a:cubicBezTo>
                  <a:cubicBezTo>
                    <a:pt x="486" y="7"/>
                    <a:pt x="470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1333437" y="1874733"/>
              <a:ext cx="289659" cy="117578"/>
            </a:xfrm>
            <a:custGeom>
              <a:avLst/>
              <a:gdLst/>
              <a:ahLst/>
              <a:cxnLst/>
              <a:rect l="l" t="t" r="r" b="b"/>
              <a:pathLst>
                <a:path w="3683" h="1495" extrusionOk="0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1329033" y="1870328"/>
              <a:ext cx="298467" cy="126308"/>
            </a:xfrm>
            <a:custGeom>
              <a:avLst/>
              <a:gdLst/>
              <a:ahLst/>
              <a:cxnLst/>
              <a:rect l="l" t="t" r="r" b="b"/>
              <a:pathLst>
                <a:path w="3795" h="1606" extrusionOk="0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1407129" y="1891484"/>
              <a:ext cx="159812" cy="75973"/>
            </a:xfrm>
            <a:custGeom>
              <a:avLst/>
              <a:gdLst/>
              <a:ahLst/>
              <a:cxnLst/>
              <a:rect l="l" t="t" r="r" b="b"/>
              <a:pathLst>
                <a:path w="2032" h="966" extrusionOk="0">
                  <a:moveTo>
                    <a:pt x="371" y="1"/>
                  </a:moveTo>
                  <a:lnTo>
                    <a:pt x="0" y="168"/>
                  </a:lnTo>
                  <a:lnTo>
                    <a:pt x="1624" y="966"/>
                  </a:lnTo>
                  <a:lnTo>
                    <a:pt x="2032" y="81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1402017" y="1887159"/>
              <a:ext cx="169328" cy="85411"/>
            </a:xfrm>
            <a:custGeom>
              <a:avLst/>
              <a:gdLst/>
              <a:ahLst/>
              <a:cxnLst/>
              <a:rect l="l" t="t" r="r" b="b"/>
              <a:pathLst>
                <a:path w="2153" h="1086" extrusionOk="0">
                  <a:moveTo>
                    <a:pt x="436" y="121"/>
                  </a:moveTo>
                  <a:lnTo>
                    <a:pt x="1948" y="863"/>
                  </a:lnTo>
                  <a:lnTo>
                    <a:pt x="1689" y="965"/>
                  </a:lnTo>
                  <a:lnTo>
                    <a:pt x="204" y="223"/>
                  </a:lnTo>
                  <a:lnTo>
                    <a:pt x="436" y="121"/>
                  </a:lnTo>
                  <a:close/>
                  <a:moveTo>
                    <a:pt x="418" y="0"/>
                  </a:moveTo>
                  <a:lnTo>
                    <a:pt x="37" y="167"/>
                  </a:lnTo>
                  <a:cubicBezTo>
                    <a:pt x="19" y="177"/>
                    <a:pt x="9" y="195"/>
                    <a:pt x="0" y="223"/>
                  </a:cubicBezTo>
                  <a:cubicBezTo>
                    <a:pt x="0" y="241"/>
                    <a:pt x="19" y="260"/>
                    <a:pt x="37" y="269"/>
                  </a:cubicBezTo>
                  <a:lnTo>
                    <a:pt x="1661" y="1076"/>
                  </a:lnTo>
                  <a:cubicBezTo>
                    <a:pt x="1670" y="1076"/>
                    <a:pt x="1679" y="1086"/>
                    <a:pt x="1689" y="1086"/>
                  </a:cubicBezTo>
                  <a:cubicBezTo>
                    <a:pt x="1698" y="1086"/>
                    <a:pt x="1698" y="1086"/>
                    <a:pt x="1707" y="1076"/>
                  </a:cubicBezTo>
                  <a:lnTo>
                    <a:pt x="2115" y="928"/>
                  </a:lnTo>
                  <a:cubicBezTo>
                    <a:pt x="2134" y="919"/>
                    <a:pt x="2152" y="900"/>
                    <a:pt x="2152" y="872"/>
                  </a:cubicBezTo>
                  <a:cubicBezTo>
                    <a:pt x="2152" y="854"/>
                    <a:pt x="2143" y="826"/>
                    <a:pt x="2125" y="817"/>
                  </a:cubicBezTo>
                  <a:lnTo>
                    <a:pt x="464" y="10"/>
                  </a:lnTo>
                  <a:cubicBezTo>
                    <a:pt x="445" y="0"/>
                    <a:pt x="427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31"/>
          <p:cNvGrpSpPr/>
          <p:nvPr/>
        </p:nvGrpSpPr>
        <p:grpSpPr>
          <a:xfrm flipH="1">
            <a:off x="7353898" y="1758642"/>
            <a:ext cx="1329443" cy="916475"/>
            <a:chOff x="713230" y="2963286"/>
            <a:chExt cx="1329443" cy="916475"/>
          </a:xfrm>
        </p:grpSpPr>
        <p:sp>
          <p:nvSpPr>
            <p:cNvPr id="1648" name="Google Shape;1648;p31"/>
            <p:cNvSpPr/>
            <p:nvPr/>
          </p:nvSpPr>
          <p:spPr>
            <a:xfrm>
              <a:off x="803044" y="2963286"/>
              <a:ext cx="9516" cy="59929"/>
            </a:xfrm>
            <a:custGeom>
              <a:avLst/>
              <a:gdLst/>
              <a:ahLst/>
              <a:cxnLst/>
              <a:rect l="l" t="t" r="r" b="b"/>
              <a:pathLst>
                <a:path w="121" h="76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696"/>
                  </a:lnTo>
                  <a:cubicBezTo>
                    <a:pt x="0" y="734"/>
                    <a:pt x="28" y="761"/>
                    <a:pt x="56" y="761"/>
                  </a:cubicBezTo>
                  <a:cubicBezTo>
                    <a:pt x="93" y="761"/>
                    <a:pt x="121" y="734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803044" y="3093131"/>
              <a:ext cx="9516" cy="59222"/>
            </a:xfrm>
            <a:custGeom>
              <a:avLst/>
              <a:gdLst/>
              <a:ahLst/>
              <a:cxnLst/>
              <a:rect l="l" t="t" r="r" b="b"/>
              <a:pathLst>
                <a:path w="121" h="753" extrusionOk="0"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697"/>
                  </a:lnTo>
                  <a:cubicBezTo>
                    <a:pt x="0" y="724"/>
                    <a:pt x="28" y="752"/>
                    <a:pt x="56" y="752"/>
                  </a:cubicBezTo>
                  <a:cubicBezTo>
                    <a:pt x="93" y="752"/>
                    <a:pt x="121" y="724"/>
                    <a:pt x="121" y="697"/>
                  </a:cubicBezTo>
                  <a:lnTo>
                    <a:pt x="121" y="57"/>
                  </a:lnTo>
                  <a:cubicBezTo>
                    <a:pt x="121" y="1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842367" y="3053021"/>
              <a:ext cx="59929" cy="9595"/>
            </a:xfrm>
            <a:custGeom>
              <a:avLst/>
              <a:gdLst/>
              <a:ahLst/>
              <a:cxnLst/>
              <a:rect l="l" t="t" r="r" b="b"/>
              <a:pathLst>
                <a:path w="762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06" y="121"/>
                  </a:lnTo>
                  <a:cubicBezTo>
                    <a:pt x="734" y="121"/>
                    <a:pt x="762" y="93"/>
                    <a:pt x="762" y="66"/>
                  </a:cubicBezTo>
                  <a:cubicBezTo>
                    <a:pt x="762" y="29"/>
                    <a:pt x="734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713230" y="3053021"/>
              <a:ext cx="59222" cy="9595"/>
            </a:xfrm>
            <a:custGeom>
              <a:avLst/>
              <a:gdLst/>
              <a:ahLst/>
              <a:cxnLst/>
              <a:rect l="l" t="t" r="r" b="b"/>
              <a:pathLst>
                <a:path w="753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697" y="121"/>
                  </a:lnTo>
                  <a:cubicBezTo>
                    <a:pt x="734" y="121"/>
                    <a:pt x="752" y="93"/>
                    <a:pt x="752" y="66"/>
                  </a:cubicBezTo>
                  <a:cubicBezTo>
                    <a:pt x="752" y="29"/>
                    <a:pt x="734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743902" y="3085896"/>
              <a:ext cx="35863" cy="35785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738790" y="3081098"/>
              <a:ext cx="46087" cy="44986"/>
            </a:xfrm>
            <a:custGeom>
              <a:avLst/>
              <a:gdLst/>
              <a:ahLst/>
              <a:cxnLst/>
              <a:rect l="l" t="t" r="r" b="b"/>
              <a:pathLst>
                <a:path w="586" h="572" extrusionOk="0">
                  <a:moveTo>
                    <a:pt x="521" y="1"/>
                  </a:moveTo>
                  <a:cubicBezTo>
                    <a:pt x="506" y="1"/>
                    <a:pt x="492" y="5"/>
                    <a:pt x="483" y="15"/>
                  </a:cubicBezTo>
                  <a:lnTo>
                    <a:pt x="28" y="469"/>
                  </a:lnTo>
                  <a:cubicBezTo>
                    <a:pt x="1" y="497"/>
                    <a:pt x="1" y="534"/>
                    <a:pt x="28" y="553"/>
                  </a:cubicBezTo>
                  <a:cubicBezTo>
                    <a:pt x="38" y="562"/>
                    <a:pt x="47" y="571"/>
                    <a:pt x="66" y="571"/>
                  </a:cubicBezTo>
                  <a:cubicBezTo>
                    <a:pt x="84" y="571"/>
                    <a:pt x="93" y="562"/>
                    <a:pt x="112" y="553"/>
                  </a:cubicBezTo>
                  <a:lnTo>
                    <a:pt x="567" y="98"/>
                  </a:lnTo>
                  <a:cubicBezTo>
                    <a:pt x="585" y="80"/>
                    <a:pt x="585" y="43"/>
                    <a:pt x="567" y="15"/>
                  </a:cubicBezTo>
                  <a:cubicBezTo>
                    <a:pt x="553" y="5"/>
                    <a:pt x="536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835840" y="2993958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830728" y="2989396"/>
              <a:ext cx="46009" cy="45458"/>
            </a:xfrm>
            <a:custGeom>
              <a:avLst/>
              <a:gdLst/>
              <a:ahLst/>
              <a:cxnLst/>
              <a:rect l="l" t="t" r="r" b="b"/>
              <a:pathLst>
                <a:path w="585" h="578" extrusionOk="0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9"/>
                  </a:cubicBezTo>
                  <a:cubicBezTo>
                    <a:pt x="28" y="568"/>
                    <a:pt x="47" y="578"/>
                    <a:pt x="65" y="578"/>
                  </a:cubicBezTo>
                  <a:cubicBezTo>
                    <a:pt x="75" y="578"/>
                    <a:pt x="93" y="568"/>
                    <a:pt x="103" y="559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743902" y="2993958"/>
              <a:ext cx="35863" cy="35785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738790" y="2989396"/>
              <a:ext cx="46087" cy="45458"/>
            </a:xfrm>
            <a:custGeom>
              <a:avLst/>
              <a:gdLst/>
              <a:ahLst/>
              <a:cxnLst/>
              <a:rect l="l" t="t" r="r" b="b"/>
              <a:pathLst>
                <a:path w="586" h="578" extrusionOk="0">
                  <a:moveTo>
                    <a:pt x="67" y="0"/>
                  </a:moveTo>
                  <a:cubicBezTo>
                    <a:pt x="52" y="0"/>
                    <a:pt x="38" y="7"/>
                    <a:pt x="28" y="21"/>
                  </a:cubicBezTo>
                  <a:cubicBezTo>
                    <a:pt x="1" y="40"/>
                    <a:pt x="1" y="77"/>
                    <a:pt x="28" y="105"/>
                  </a:cubicBezTo>
                  <a:lnTo>
                    <a:pt x="483" y="559"/>
                  </a:lnTo>
                  <a:cubicBezTo>
                    <a:pt x="492" y="568"/>
                    <a:pt x="502" y="578"/>
                    <a:pt x="520" y="578"/>
                  </a:cubicBezTo>
                  <a:cubicBezTo>
                    <a:pt x="539" y="578"/>
                    <a:pt x="548" y="568"/>
                    <a:pt x="567" y="559"/>
                  </a:cubicBezTo>
                  <a:cubicBezTo>
                    <a:pt x="585" y="531"/>
                    <a:pt x="585" y="494"/>
                    <a:pt x="567" y="476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835840" y="3085896"/>
              <a:ext cx="35785" cy="3578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830728" y="3081098"/>
              <a:ext cx="46009" cy="44986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4" y="1"/>
                  </a:moveTo>
                  <a:cubicBezTo>
                    <a:pt x="49" y="1"/>
                    <a:pt x="33" y="5"/>
                    <a:pt x="19" y="15"/>
                  </a:cubicBezTo>
                  <a:cubicBezTo>
                    <a:pt x="1" y="43"/>
                    <a:pt x="1" y="80"/>
                    <a:pt x="19" y="98"/>
                  </a:cubicBezTo>
                  <a:lnTo>
                    <a:pt x="474" y="553"/>
                  </a:lnTo>
                  <a:cubicBezTo>
                    <a:pt x="483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34"/>
                    <a:pt x="585" y="497"/>
                    <a:pt x="557" y="469"/>
                  </a:cubicBezTo>
                  <a:lnTo>
                    <a:pt x="103" y="15"/>
                  </a:lnTo>
                  <a:cubicBezTo>
                    <a:pt x="93" y="5"/>
                    <a:pt x="79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1099227" y="3149281"/>
              <a:ext cx="70861" cy="71569"/>
            </a:xfrm>
            <a:custGeom>
              <a:avLst/>
              <a:gdLst/>
              <a:ahLst/>
              <a:cxnLst/>
              <a:rect l="l" t="t" r="r" b="b"/>
              <a:pathLst>
                <a:path w="901" h="910" extrusionOk="0">
                  <a:moveTo>
                    <a:pt x="446" y="121"/>
                  </a:moveTo>
                  <a:cubicBezTo>
                    <a:pt x="631" y="121"/>
                    <a:pt x="789" y="270"/>
                    <a:pt x="789" y="455"/>
                  </a:cubicBezTo>
                  <a:cubicBezTo>
                    <a:pt x="789" y="641"/>
                    <a:pt x="631" y="789"/>
                    <a:pt x="446" y="789"/>
                  </a:cubicBezTo>
                  <a:cubicBezTo>
                    <a:pt x="269" y="789"/>
                    <a:pt x="112" y="641"/>
                    <a:pt x="112" y="455"/>
                  </a:cubicBezTo>
                  <a:cubicBezTo>
                    <a:pt x="112" y="270"/>
                    <a:pt x="269" y="121"/>
                    <a:pt x="446" y="121"/>
                  </a:cubicBezTo>
                  <a:close/>
                  <a:moveTo>
                    <a:pt x="446" y="1"/>
                  </a:moveTo>
                  <a:cubicBezTo>
                    <a:pt x="204" y="1"/>
                    <a:pt x="0" y="205"/>
                    <a:pt x="0" y="455"/>
                  </a:cubicBezTo>
                  <a:cubicBezTo>
                    <a:pt x="0" y="706"/>
                    <a:pt x="204" y="910"/>
                    <a:pt x="446" y="910"/>
                  </a:cubicBezTo>
                  <a:cubicBezTo>
                    <a:pt x="696" y="910"/>
                    <a:pt x="900" y="706"/>
                    <a:pt x="900" y="455"/>
                  </a:cubicBezTo>
                  <a:cubicBezTo>
                    <a:pt x="900" y="205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822706" y="3648376"/>
              <a:ext cx="300669" cy="38773"/>
            </a:xfrm>
            <a:custGeom>
              <a:avLst/>
              <a:gdLst/>
              <a:ahLst/>
              <a:cxnLst/>
              <a:rect l="l" t="t" r="r" b="b"/>
              <a:pathLst>
                <a:path w="3823" h="493" extrusionOk="0">
                  <a:moveTo>
                    <a:pt x="0" y="0"/>
                  </a:moveTo>
                  <a:lnTo>
                    <a:pt x="0" y="492"/>
                  </a:lnTo>
                  <a:lnTo>
                    <a:pt x="3822" y="492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818302" y="3643972"/>
              <a:ext cx="309478" cy="47503"/>
            </a:xfrm>
            <a:custGeom>
              <a:avLst/>
              <a:gdLst/>
              <a:ahLst/>
              <a:cxnLst/>
              <a:rect l="l" t="t" r="r" b="b"/>
              <a:pathLst>
                <a:path w="3935" h="604" extrusionOk="0">
                  <a:moveTo>
                    <a:pt x="3823" y="121"/>
                  </a:moveTo>
                  <a:lnTo>
                    <a:pt x="3823" y="492"/>
                  </a:lnTo>
                  <a:lnTo>
                    <a:pt x="112" y="492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38" y="1"/>
                    <a:pt x="29" y="10"/>
                    <a:pt x="10" y="19"/>
                  </a:cubicBezTo>
                  <a:cubicBezTo>
                    <a:pt x="1" y="29"/>
                    <a:pt x="1" y="47"/>
                    <a:pt x="1" y="56"/>
                  </a:cubicBezTo>
                  <a:lnTo>
                    <a:pt x="1" y="548"/>
                  </a:lnTo>
                  <a:cubicBezTo>
                    <a:pt x="1" y="585"/>
                    <a:pt x="19" y="604"/>
                    <a:pt x="56" y="604"/>
                  </a:cubicBezTo>
                  <a:lnTo>
                    <a:pt x="3878" y="604"/>
                  </a:lnTo>
                  <a:cubicBezTo>
                    <a:pt x="3906" y="604"/>
                    <a:pt x="3934" y="585"/>
                    <a:pt x="3934" y="548"/>
                  </a:cubicBezTo>
                  <a:lnTo>
                    <a:pt x="3934" y="56"/>
                  </a:lnTo>
                  <a:cubicBezTo>
                    <a:pt x="3934" y="47"/>
                    <a:pt x="3925" y="29"/>
                    <a:pt x="3916" y="19"/>
                  </a:cubicBezTo>
                  <a:cubicBezTo>
                    <a:pt x="3906" y="10"/>
                    <a:pt x="3888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950349" y="357688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946024" y="3572482"/>
              <a:ext cx="181754" cy="33661"/>
            </a:xfrm>
            <a:custGeom>
              <a:avLst/>
              <a:gdLst/>
              <a:ahLst/>
              <a:cxnLst/>
              <a:rect l="l" t="t" r="r" b="b"/>
              <a:pathLst>
                <a:path w="2311" h="428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372"/>
                  </a:lnTo>
                  <a:cubicBezTo>
                    <a:pt x="0" y="390"/>
                    <a:pt x="10" y="400"/>
                    <a:pt x="19" y="418"/>
                  </a:cubicBezTo>
                  <a:cubicBezTo>
                    <a:pt x="28" y="427"/>
                    <a:pt x="47" y="427"/>
                    <a:pt x="56" y="427"/>
                  </a:cubicBezTo>
                  <a:lnTo>
                    <a:pt x="2254" y="427"/>
                  </a:lnTo>
                  <a:cubicBezTo>
                    <a:pt x="2282" y="427"/>
                    <a:pt x="2310" y="409"/>
                    <a:pt x="2310" y="372"/>
                  </a:cubicBezTo>
                  <a:lnTo>
                    <a:pt x="2310" y="56"/>
                  </a:lnTo>
                  <a:cubicBezTo>
                    <a:pt x="2310" y="38"/>
                    <a:pt x="2301" y="28"/>
                    <a:pt x="2292" y="10"/>
                  </a:cubicBezTo>
                  <a:cubicBezTo>
                    <a:pt x="2282" y="1"/>
                    <a:pt x="2264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950349" y="3505397"/>
              <a:ext cx="173025" cy="24853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946024" y="3500285"/>
              <a:ext cx="181754" cy="34369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0"/>
                  </a:moveTo>
                  <a:cubicBezTo>
                    <a:pt x="47" y="0"/>
                    <a:pt x="28" y="10"/>
                    <a:pt x="19" y="19"/>
                  </a:cubicBezTo>
                  <a:cubicBezTo>
                    <a:pt x="10" y="28"/>
                    <a:pt x="0" y="47"/>
                    <a:pt x="0" y="65"/>
                  </a:cubicBezTo>
                  <a:lnTo>
                    <a:pt x="0" y="381"/>
                  </a:lnTo>
                  <a:cubicBezTo>
                    <a:pt x="0" y="408"/>
                    <a:pt x="28" y="436"/>
                    <a:pt x="56" y="436"/>
                  </a:cubicBezTo>
                  <a:lnTo>
                    <a:pt x="2254" y="436"/>
                  </a:lnTo>
                  <a:cubicBezTo>
                    <a:pt x="2282" y="436"/>
                    <a:pt x="2310" y="408"/>
                    <a:pt x="2310" y="381"/>
                  </a:cubicBezTo>
                  <a:lnTo>
                    <a:pt x="2310" y="65"/>
                  </a:lnTo>
                  <a:cubicBezTo>
                    <a:pt x="2310" y="47"/>
                    <a:pt x="2301" y="28"/>
                    <a:pt x="2292" y="19"/>
                  </a:cubicBezTo>
                  <a:cubicBezTo>
                    <a:pt x="2282" y="10"/>
                    <a:pt x="226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1144449" y="3330093"/>
              <a:ext cx="583722" cy="544713"/>
            </a:xfrm>
            <a:custGeom>
              <a:avLst/>
              <a:gdLst/>
              <a:ahLst/>
              <a:cxnLst/>
              <a:rect l="l" t="t" r="r" b="b"/>
              <a:pathLst>
                <a:path w="7422" h="6926" extrusionOk="0">
                  <a:moveTo>
                    <a:pt x="3714" y="0"/>
                  </a:moveTo>
                  <a:cubicBezTo>
                    <a:pt x="2029" y="0"/>
                    <a:pt x="549" y="1227"/>
                    <a:pt x="288" y="2934"/>
                  </a:cubicBezTo>
                  <a:cubicBezTo>
                    <a:pt x="0" y="4827"/>
                    <a:pt x="1299" y="6599"/>
                    <a:pt x="3182" y="6886"/>
                  </a:cubicBezTo>
                  <a:cubicBezTo>
                    <a:pt x="3359" y="6913"/>
                    <a:pt x="3535" y="6926"/>
                    <a:pt x="3708" y="6926"/>
                  </a:cubicBezTo>
                  <a:cubicBezTo>
                    <a:pt x="5393" y="6926"/>
                    <a:pt x="6874" y="5699"/>
                    <a:pt x="7134" y="3992"/>
                  </a:cubicBezTo>
                  <a:cubicBezTo>
                    <a:pt x="7422" y="2099"/>
                    <a:pt x="6123" y="327"/>
                    <a:pt x="4240" y="40"/>
                  </a:cubicBezTo>
                  <a:cubicBezTo>
                    <a:pt x="4063" y="13"/>
                    <a:pt x="3887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1151763" y="3325532"/>
              <a:ext cx="569880" cy="554229"/>
            </a:xfrm>
            <a:custGeom>
              <a:avLst/>
              <a:gdLst/>
              <a:ahLst/>
              <a:cxnLst/>
              <a:rect l="l" t="t" r="r" b="b"/>
              <a:pathLst>
                <a:path w="7246" h="7047" extrusionOk="0">
                  <a:moveTo>
                    <a:pt x="3618" y="116"/>
                  </a:moveTo>
                  <a:cubicBezTo>
                    <a:pt x="3785" y="116"/>
                    <a:pt x="3961" y="126"/>
                    <a:pt x="4138" y="154"/>
                  </a:cubicBezTo>
                  <a:cubicBezTo>
                    <a:pt x="5038" y="293"/>
                    <a:pt x="5826" y="775"/>
                    <a:pt x="6364" y="1508"/>
                  </a:cubicBezTo>
                  <a:cubicBezTo>
                    <a:pt x="6902" y="2241"/>
                    <a:pt x="7125" y="3141"/>
                    <a:pt x="6986" y="4040"/>
                  </a:cubicBezTo>
                  <a:cubicBezTo>
                    <a:pt x="6725" y="5720"/>
                    <a:pt x="5271" y="6929"/>
                    <a:pt x="3621" y="6929"/>
                  </a:cubicBezTo>
                  <a:cubicBezTo>
                    <a:pt x="3449" y="6929"/>
                    <a:pt x="3274" y="6916"/>
                    <a:pt x="3099" y="6888"/>
                  </a:cubicBezTo>
                  <a:cubicBezTo>
                    <a:pt x="2199" y="6749"/>
                    <a:pt x="1410" y="6267"/>
                    <a:pt x="872" y="5534"/>
                  </a:cubicBezTo>
                  <a:cubicBezTo>
                    <a:pt x="334" y="4801"/>
                    <a:pt x="112" y="3901"/>
                    <a:pt x="251" y="3002"/>
                  </a:cubicBezTo>
                  <a:cubicBezTo>
                    <a:pt x="510" y="1322"/>
                    <a:pt x="1967" y="116"/>
                    <a:pt x="3618" y="116"/>
                  </a:cubicBezTo>
                  <a:close/>
                  <a:moveTo>
                    <a:pt x="3618" y="1"/>
                  </a:moveTo>
                  <a:cubicBezTo>
                    <a:pt x="1910" y="1"/>
                    <a:pt x="408" y="1252"/>
                    <a:pt x="139" y="2983"/>
                  </a:cubicBezTo>
                  <a:cubicBezTo>
                    <a:pt x="0" y="3920"/>
                    <a:pt x="223" y="4848"/>
                    <a:pt x="780" y="5608"/>
                  </a:cubicBezTo>
                  <a:cubicBezTo>
                    <a:pt x="1336" y="6360"/>
                    <a:pt x="2152" y="6861"/>
                    <a:pt x="3089" y="7000"/>
                  </a:cubicBezTo>
                  <a:cubicBezTo>
                    <a:pt x="3266" y="7028"/>
                    <a:pt x="3442" y="7046"/>
                    <a:pt x="3618" y="7046"/>
                  </a:cubicBezTo>
                  <a:cubicBezTo>
                    <a:pt x="5325" y="7046"/>
                    <a:pt x="6837" y="5794"/>
                    <a:pt x="7097" y="4059"/>
                  </a:cubicBezTo>
                  <a:cubicBezTo>
                    <a:pt x="7245" y="3122"/>
                    <a:pt x="7013" y="2194"/>
                    <a:pt x="6457" y="1434"/>
                  </a:cubicBezTo>
                  <a:cubicBezTo>
                    <a:pt x="5900" y="682"/>
                    <a:pt x="5084" y="181"/>
                    <a:pt x="4156" y="42"/>
                  </a:cubicBezTo>
                  <a:cubicBezTo>
                    <a:pt x="3975" y="14"/>
                    <a:pt x="3795" y="1"/>
                    <a:pt x="3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1152471" y="3313892"/>
              <a:ext cx="621708" cy="544949"/>
            </a:xfrm>
            <a:custGeom>
              <a:avLst/>
              <a:gdLst/>
              <a:ahLst/>
              <a:cxnLst/>
              <a:rect l="l" t="t" r="r" b="b"/>
              <a:pathLst>
                <a:path w="7905" h="6929" extrusionOk="0">
                  <a:moveTo>
                    <a:pt x="3948" y="1"/>
                  </a:moveTo>
                  <a:cubicBezTo>
                    <a:pt x="3318" y="1"/>
                    <a:pt x="2680" y="173"/>
                    <a:pt x="2106" y="533"/>
                  </a:cubicBezTo>
                  <a:cubicBezTo>
                    <a:pt x="492" y="1554"/>
                    <a:pt x="1" y="3688"/>
                    <a:pt x="1021" y="5311"/>
                  </a:cubicBezTo>
                  <a:cubicBezTo>
                    <a:pt x="1675" y="6354"/>
                    <a:pt x="2801" y="6929"/>
                    <a:pt x="3955" y="6929"/>
                  </a:cubicBezTo>
                  <a:cubicBezTo>
                    <a:pt x="4586" y="6929"/>
                    <a:pt x="5225" y="6757"/>
                    <a:pt x="5798" y="6396"/>
                  </a:cubicBezTo>
                  <a:cubicBezTo>
                    <a:pt x="7413" y="5376"/>
                    <a:pt x="7904" y="3242"/>
                    <a:pt x="6884" y="1619"/>
                  </a:cubicBezTo>
                  <a:cubicBezTo>
                    <a:pt x="6224" y="575"/>
                    <a:pt x="5099" y="1"/>
                    <a:pt x="3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1178739" y="3308938"/>
              <a:ext cx="582306" cy="553993"/>
            </a:xfrm>
            <a:custGeom>
              <a:avLst/>
              <a:gdLst/>
              <a:ahLst/>
              <a:cxnLst/>
              <a:rect l="l" t="t" r="r" b="b"/>
              <a:pathLst>
                <a:path w="7404" h="7044" extrusionOk="0">
                  <a:moveTo>
                    <a:pt x="3628" y="114"/>
                  </a:moveTo>
                  <a:cubicBezTo>
                    <a:pt x="3795" y="114"/>
                    <a:pt x="3971" y="133"/>
                    <a:pt x="4138" y="160"/>
                  </a:cubicBezTo>
                  <a:cubicBezTo>
                    <a:pt x="5993" y="439"/>
                    <a:pt x="7273" y="2183"/>
                    <a:pt x="6995" y="4038"/>
                  </a:cubicBezTo>
                  <a:cubicBezTo>
                    <a:pt x="6735" y="5718"/>
                    <a:pt x="5280" y="6926"/>
                    <a:pt x="3630" y="6926"/>
                  </a:cubicBezTo>
                  <a:cubicBezTo>
                    <a:pt x="3458" y="6926"/>
                    <a:pt x="3284" y="6913"/>
                    <a:pt x="3108" y="6886"/>
                  </a:cubicBezTo>
                  <a:cubicBezTo>
                    <a:pt x="2208" y="6747"/>
                    <a:pt x="1420" y="6274"/>
                    <a:pt x="882" y="5541"/>
                  </a:cubicBezTo>
                  <a:cubicBezTo>
                    <a:pt x="344" y="4808"/>
                    <a:pt x="121" y="3908"/>
                    <a:pt x="260" y="3008"/>
                  </a:cubicBezTo>
                  <a:cubicBezTo>
                    <a:pt x="520" y="1320"/>
                    <a:pt x="1976" y="114"/>
                    <a:pt x="3628" y="114"/>
                  </a:cubicBezTo>
                  <a:close/>
                  <a:moveTo>
                    <a:pt x="3629" y="0"/>
                  </a:moveTo>
                  <a:cubicBezTo>
                    <a:pt x="1917" y="0"/>
                    <a:pt x="410" y="1247"/>
                    <a:pt x="149" y="2990"/>
                  </a:cubicBezTo>
                  <a:cubicBezTo>
                    <a:pt x="1" y="3918"/>
                    <a:pt x="232" y="4845"/>
                    <a:pt x="789" y="5606"/>
                  </a:cubicBezTo>
                  <a:cubicBezTo>
                    <a:pt x="1346" y="6367"/>
                    <a:pt x="2162" y="6858"/>
                    <a:pt x="3090" y="7007"/>
                  </a:cubicBezTo>
                  <a:cubicBezTo>
                    <a:pt x="3275" y="7034"/>
                    <a:pt x="3451" y="7044"/>
                    <a:pt x="3628" y="7044"/>
                  </a:cubicBezTo>
                  <a:cubicBezTo>
                    <a:pt x="5335" y="7044"/>
                    <a:pt x="6837" y="5791"/>
                    <a:pt x="7106" y="4057"/>
                  </a:cubicBezTo>
                  <a:cubicBezTo>
                    <a:pt x="7403" y="2136"/>
                    <a:pt x="6077" y="337"/>
                    <a:pt x="4156" y="40"/>
                  </a:cubicBezTo>
                  <a:cubicBezTo>
                    <a:pt x="3979" y="13"/>
                    <a:pt x="3803" y="0"/>
                    <a:pt x="3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1563950" y="3370439"/>
              <a:ext cx="117578" cy="119701"/>
            </a:xfrm>
            <a:custGeom>
              <a:avLst/>
              <a:gdLst/>
              <a:ahLst/>
              <a:cxnLst/>
              <a:rect l="l" t="t" r="r" b="b"/>
              <a:pathLst>
                <a:path w="1495" h="1522" extrusionOk="0">
                  <a:moveTo>
                    <a:pt x="1" y="0"/>
                  </a:moveTo>
                  <a:lnTo>
                    <a:pt x="1494" y="1521"/>
                  </a:lnTo>
                  <a:cubicBezTo>
                    <a:pt x="1197" y="863"/>
                    <a:pt x="678" y="3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1555928" y="3363282"/>
              <a:ext cx="132836" cy="133386"/>
            </a:xfrm>
            <a:custGeom>
              <a:avLst/>
              <a:gdLst/>
              <a:ahLst/>
              <a:cxnLst/>
              <a:rect l="l" t="t" r="r" b="b"/>
              <a:pathLst>
                <a:path w="1689" h="1696" extrusionOk="0">
                  <a:moveTo>
                    <a:pt x="104" y="0"/>
                  </a:moveTo>
                  <a:cubicBezTo>
                    <a:pt x="71" y="0"/>
                    <a:pt x="42" y="20"/>
                    <a:pt x="28" y="54"/>
                  </a:cubicBezTo>
                  <a:cubicBezTo>
                    <a:pt x="1" y="100"/>
                    <a:pt x="19" y="147"/>
                    <a:pt x="65" y="175"/>
                  </a:cubicBezTo>
                  <a:cubicBezTo>
                    <a:pt x="715" y="471"/>
                    <a:pt x="1225" y="991"/>
                    <a:pt x="1513" y="1650"/>
                  </a:cubicBezTo>
                  <a:cubicBezTo>
                    <a:pt x="1531" y="1677"/>
                    <a:pt x="1559" y="1696"/>
                    <a:pt x="1596" y="1696"/>
                  </a:cubicBezTo>
                  <a:lnTo>
                    <a:pt x="1633" y="1696"/>
                  </a:ln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9"/>
                    <a:pt x="826" y="332"/>
                    <a:pt x="140" y="8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1990058" y="3317117"/>
              <a:ext cx="47503" cy="47503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58" y="1"/>
                  </a:moveTo>
                  <a:lnTo>
                    <a:pt x="0" y="437"/>
                  </a:lnTo>
                  <a:lnTo>
                    <a:pt x="436" y="604"/>
                  </a:lnTo>
                  <a:lnTo>
                    <a:pt x="603" y="15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1277991" y="3581212"/>
              <a:ext cx="151790" cy="76524"/>
            </a:xfrm>
            <a:custGeom>
              <a:avLst/>
              <a:gdLst/>
              <a:ahLst/>
              <a:cxnLst/>
              <a:rect l="l" t="t" r="r" b="b"/>
              <a:pathLst>
                <a:path w="1930" h="973" extrusionOk="0">
                  <a:moveTo>
                    <a:pt x="965" y="1"/>
                  </a:moveTo>
                  <a:cubicBezTo>
                    <a:pt x="427" y="1"/>
                    <a:pt x="0" y="437"/>
                    <a:pt x="0" y="966"/>
                  </a:cubicBezTo>
                  <a:cubicBezTo>
                    <a:pt x="0" y="970"/>
                    <a:pt x="483" y="973"/>
                    <a:pt x="965" y="973"/>
                  </a:cubicBezTo>
                  <a:cubicBezTo>
                    <a:pt x="1447" y="973"/>
                    <a:pt x="1930" y="970"/>
                    <a:pt x="1930" y="966"/>
                  </a:cubicBezTo>
                  <a:cubicBezTo>
                    <a:pt x="1930" y="437"/>
                    <a:pt x="1494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1272879" y="3576887"/>
              <a:ext cx="161306" cy="85411"/>
            </a:xfrm>
            <a:custGeom>
              <a:avLst/>
              <a:gdLst/>
              <a:ahLst/>
              <a:cxnLst/>
              <a:rect l="l" t="t" r="r" b="b"/>
              <a:pathLst>
                <a:path w="2051" h="1086" extrusionOk="0">
                  <a:moveTo>
                    <a:pt x="1030" y="112"/>
                  </a:moveTo>
                  <a:cubicBezTo>
                    <a:pt x="1512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30" y="0"/>
                  </a:moveTo>
                  <a:cubicBezTo>
                    <a:pt x="464" y="0"/>
                    <a:pt x="0" y="455"/>
                    <a:pt x="0" y="1021"/>
                  </a:cubicBezTo>
                  <a:cubicBezTo>
                    <a:pt x="0" y="1076"/>
                    <a:pt x="0" y="1076"/>
                    <a:pt x="408" y="1086"/>
                  </a:cubicBezTo>
                  <a:lnTo>
                    <a:pt x="1132" y="1086"/>
                  </a:lnTo>
                  <a:cubicBezTo>
                    <a:pt x="2050" y="1086"/>
                    <a:pt x="2050" y="1086"/>
                    <a:pt x="2050" y="1021"/>
                  </a:cubicBezTo>
                  <a:cubicBezTo>
                    <a:pt x="2050" y="455"/>
                    <a:pt x="1587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1310787" y="3484241"/>
              <a:ext cx="86198" cy="86905"/>
            </a:xfrm>
            <a:custGeom>
              <a:avLst/>
              <a:gdLst/>
              <a:ahLst/>
              <a:cxnLst/>
              <a:rect l="l" t="t" r="r" b="b"/>
              <a:pathLst>
                <a:path w="1096" h="1105" extrusionOk="0">
                  <a:moveTo>
                    <a:pt x="548" y="0"/>
                  </a:moveTo>
                  <a:cubicBezTo>
                    <a:pt x="251" y="0"/>
                    <a:pt x="1" y="251"/>
                    <a:pt x="1" y="548"/>
                  </a:cubicBezTo>
                  <a:cubicBezTo>
                    <a:pt x="1" y="854"/>
                    <a:pt x="251" y="1104"/>
                    <a:pt x="548" y="1104"/>
                  </a:cubicBezTo>
                  <a:cubicBezTo>
                    <a:pt x="854" y="1104"/>
                    <a:pt x="1095" y="854"/>
                    <a:pt x="1095" y="548"/>
                  </a:cubicBezTo>
                  <a:cubicBezTo>
                    <a:pt x="1095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1306383" y="3479837"/>
              <a:ext cx="95714" cy="95635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4" y="121"/>
                  </a:moveTo>
                  <a:cubicBezTo>
                    <a:pt x="882" y="121"/>
                    <a:pt x="1096" y="334"/>
                    <a:pt x="1096" y="604"/>
                  </a:cubicBezTo>
                  <a:cubicBezTo>
                    <a:pt x="1096" y="882"/>
                    <a:pt x="882" y="1095"/>
                    <a:pt x="604" y="1095"/>
                  </a:cubicBezTo>
                  <a:cubicBezTo>
                    <a:pt x="335" y="1095"/>
                    <a:pt x="122" y="882"/>
                    <a:pt x="122" y="604"/>
                  </a:cubicBezTo>
                  <a:cubicBezTo>
                    <a:pt x="122" y="334"/>
                    <a:pt x="335" y="121"/>
                    <a:pt x="604" y="121"/>
                  </a:cubicBezTo>
                  <a:close/>
                  <a:moveTo>
                    <a:pt x="604" y="1"/>
                  </a:moveTo>
                  <a:cubicBezTo>
                    <a:pt x="270" y="1"/>
                    <a:pt x="1" y="279"/>
                    <a:pt x="1" y="613"/>
                  </a:cubicBezTo>
                  <a:cubicBezTo>
                    <a:pt x="1" y="947"/>
                    <a:pt x="270" y="1216"/>
                    <a:pt x="604" y="1216"/>
                  </a:cubicBezTo>
                  <a:cubicBezTo>
                    <a:pt x="938" y="1216"/>
                    <a:pt x="1216" y="947"/>
                    <a:pt x="1216" y="613"/>
                  </a:cubicBezTo>
                  <a:cubicBezTo>
                    <a:pt x="1216" y="279"/>
                    <a:pt x="9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1499775" y="3581212"/>
              <a:ext cx="152576" cy="76524"/>
            </a:xfrm>
            <a:custGeom>
              <a:avLst/>
              <a:gdLst/>
              <a:ahLst/>
              <a:cxnLst/>
              <a:rect l="l" t="t" r="r" b="b"/>
              <a:pathLst>
                <a:path w="1940" h="973" extrusionOk="0">
                  <a:moveTo>
                    <a:pt x="965" y="1"/>
                  </a:moveTo>
                  <a:cubicBezTo>
                    <a:pt x="436" y="1"/>
                    <a:pt x="0" y="437"/>
                    <a:pt x="0" y="966"/>
                  </a:cubicBezTo>
                  <a:cubicBezTo>
                    <a:pt x="0" y="970"/>
                    <a:pt x="485" y="973"/>
                    <a:pt x="970" y="973"/>
                  </a:cubicBezTo>
                  <a:cubicBezTo>
                    <a:pt x="1454" y="973"/>
                    <a:pt x="1939" y="970"/>
                    <a:pt x="1939" y="966"/>
                  </a:cubicBezTo>
                  <a:cubicBezTo>
                    <a:pt x="1939" y="437"/>
                    <a:pt x="1503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1495370" y="3576887"/>
              <a:ext cx="161306" cy="85411"/>
            </a:xfrm>
            <a:custGeom>
              <a:avLst/>
              <a:gdLst/>
              <a:ahLst/>
              <a:cxnLst/>
              <a:rect l="l" t="t" r="r" b="b"/>
              <a:pathLst>
                <a:path w="2051" h="1086" extrusionOk="0">
                  <a:moveTo>
                    <a:pt x="1030" y="112"/>
                  </a:moveTo>
                  <a:cubicBezTo>
                    <a:pt x="1503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21" y="0"/>
                  </a:moveTo>
                  <a:cubicBezTo>
                    <a:pt x="464" y="0"/>
                    <a:pt x="1" y="455"/>
                    <a:pt x="1" y="1021"/>
                  </a:cubicBezTo>
                  <a:cubicBezTo>
                    <a:pt x="1" y="1076"/>
                    <a:pt x="1" y="1076"/>
                    <a:pt x="399" y="1086"/>
                  </a:cubicBezTo>
                  <a:lnTo>
                    <a:pt x="1132" y="1086"/>
                  </a:lnTo>
                  <a:cubicBezTo>
                    <a:pt x="2051" y="1086"/>
                    <a:pt x="2051" y="1086"/>
                    <a:pt x="2051" y="1021"/>
                  </a:cubicBezTo>
                  <a:cubicBezTo>
                    <a:pt x="2051" y="455"/>
                    <a:pt x="1587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1533278" y="3484241"/>
              <a:ext cx="86198" cy="86905"/>
            </a:xfrm>
            <a:custGeom>
              <a:avLst/>
              <a:gdLst/>
              <a:ahLst/>
              <a:cxnLst/>
              <a:rect l="l" t="t" r="r" b="b"/>
              <a:pathLst>
                <a:path w="1096" h="1105" extrusionOk="0">
                  <a:moveTo>
                    <a:pt x="548" y="0"/>
                  </a:moveTo>
                  <a:cubicBezTo>
                    <a:pt x="251" y="0"/>
                    <a:pt x="1" y="251"/>
                    <a:pt x="1" y="557"/>
                  </a:cubicBezTo>
                  <a:cubicBezTo>
                    <a:pt x="1" y="854"/>
                    <a:pt x="242" y="1104"/>
                    <a:pt x="548" y="1104"/>
                  </a:cubicBezTo>
                  <a:cubicBezTo>
                    <a:pt x="854" y="1104"/>
                    <a:pt x="1096" y="854"/>
                    <a:pt x="1096" y="557"/>
                  </a:cubicBezTo>
                  <a:cubicBezTo>
                    <a:pt x="1096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1528952" y="3479837"/>
              <a:ext cx="95635" cy="95635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603" y="121"/>
                  </a:moveTo>
                  <a:cubicBezTo>
                    <a:pt x="872" y="121"/>
                    <a:pt x="1095" y="334"/>
                    <a:pt x="1095" y="604"/>
                  </a:cubicBezTo>
                  <a:cubicBezTo>
                    <a:pt x="1095" y="882"/>
                    <a:pt x="872" y="1095"/>
                    <a:pt x="603" y="1095"/>
                  </a:cubicBezTo>
                  <a:cubicBezTo>
                    <a:pt x="334" y="1095"/>
                    <a:pt x="112" y="882"/>
                    <a:pt x="112" y="604"/>
                  </a:cubicBezTo>
                  <a:cubicBezTo>
                    <a:pt x="112" y="334"/>
                    <a:pt x="334" y="121"/>
                    <a:pt x="603" y="121"/>
                  </a:cubicBezTo>
                  <a:close/>
                  <a:moveTo>
                    <a:pt x="603" y="1"/>
                  </a:moveTo>
                  <a:cubicBezTo>
                    <a:pt x="269" y="1"/>
                    <a:pt x="0" y="279"/>
                    <a:pt x="0" y="613"/>
                  </a:cubicBezTo>
                  <a:cubicBezTo>
                    <a:pt x="0" y="947"/>
                    <a:pt x="269" y="1216"/>
                    <a:pt x="603" y="1216"/>
                  </a:cubicBezTo>
                  <a:cubicBezTo>
                    <a:pt x="937" y="1216"/>
                    <a:pt x="1216" y="947"/>
                    <a:pt x="1216" y="613"/>
                  </a:cubicBezTo>
                  <a:cubicBezTo>
                    <a:pt x="1216" y="279"/>
                    <a:pt x="93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1374962" y="3594346"/>
              <a:ext cx="172317" cy="86512"/>
            </a:xfrm>
            <a:custGeom>
              <a:avLst/>
              <a:gdLst/>
              <a:ahLst/>
              <a:cxnLst/>
              <a:rect l="l" t="t" r="r" b="b"/>
              <a:pathLst>
                <a:path w="2191" h="1100" extrusionOk="0">
                  <a:moveTo>
                    <a:pt x="1096" y="1"/>
                  </a:moveTo>
                  <a:cubicBezTo>
                    <a:pt x="493" y="1"/>
                    <a:pt x="1" y="493"/>
                    <a:pt x="1" y="1096"/>
                  </a:cubicBezTo>
                  <a:cubicBezTo>
                    <a:pt x="1" y="1096"/>
                    <a:pt x="974" y="1100"/>
                    <a:pt x="1623" y="1100"/>
                  </a:cubicBezTo>
                  <a:cubicBezTo>
                    <a:pt x="1947" y="1100"/>
                    <a:pt x="2190" y="1099"/>
                    <a:pt x="2190" y="1096"/>
                  </a:cubicBezTo>
                  <a:cubicBezTo>
                    <a:pt x="2190" y="493"/>
                    <a:pt x="1699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1370637" y="3590021"/>
              <a:ext cx="180968" cy="95635"/>
            </a:xfrm>
            <a:custGeom>
              <a:avLst/>
              <a:gdLst/>
              <a:ahLst/>
              <a:cxnLst/>
              <a:rect l="l" t="t" r="r" b="b"/>
              <a:pathLst>
                <a:path w="2301" h="1216" extrusionOk="0">
                  <a:moveTo>
                    <a:pt x="1151" y="112"/>
                  </a:moveTo>
                  <a:cubicBezTo>
                    <a:pt x="1707" y="112"/>
                    <a:pt x="2162" y="548"/>
                    <a:pt x="2190" y="1095"/>
                  </a:cubicBezTo>
                  <a:lnTo>
                    <a:pt x="112" y="1095"/>
                  </a:lnTo>
                  <a:cubicBezTo>
                    <a:pt x="139" y="548"/>
                    <a:pt x="594" y="112"/>
                    <a:pt x="1151" y="112"/>
                  </a:cubicBezTo>
                  <a:close/>
                  <a:moveTo>
                    <a:pt x="1151" y="0"/>
                  </a:moveTo>
                  <a:cubicBezTo>
                    <a:pt x="510" y="0"/>
                    <a:pt x="0" y="511"/>
                    <a:pt x="0" y="1151"/>
                  </a:cubicBezTo>
                  <a:cubicBezTo>
                    <a:pt x="0" y="1206"/>
                    <a:pt x="0" y="1206"/>
                    <a:pt x="446" y="1216"/>
                  </a:cubicBezTo>
                  <a:lnTo>
                    <a:pt x="1271" y="1216"/>
                  </a:lnTo>
                  <a:cubicBezTo>
                    <a:pt x="2301" y="1216"/>
                    <a:pt x="2301" y="1216"/>
                    <a:pt x="2301" y="1151"/>
                  </a:cubicBezTo>
                  <a:cubicBezTo>
                    <a:pt x="2301" y="511"/>
                    <a:pt x="1791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1412949" y="3484241"/>
              <a:ext cx="97837" cy="98545"/>
            </a:xfrm>
            <a:custGeom>
              <a:avLst/>
              <a:gdLst/>
              <a:ahLst/>
              <a:cxnLst/>
              <a:rect l="l" t="t" r="r" b="b"/>
              <a:pathLst>
                <a:path w="1244" h="1253" extrusionOk="0">
                  <a:moveTo>
                    <a:pt x="622" y="0"/>
                  </a:moveTo>
                  <a:cubicBezTo>
                    <a:pt x="279" y="0"/>
                    <a:pt x="0" y="278"/>
                    <a:pt x="0" y="622"/>
                  </a:cubicBezTo>
                  <a:cubicBezTo>
                    <a:pt x="0" y="974"/>
                    <a:pt x="279" y="1253"/>
                    <a:pt x="622" y="1253"/>
                  </a:cubicBezTo>
                  <a:cubicBezTo>
                    <a:pt x="965" y="1253"/>
                    <a:pt x="1243" y="974"/>
                    <a:pt x="1243" y="622"/>
                  </a:cubicBezTo>
                  <a:cubicBezTo>
                    <a:pt x="1243" y="278"/>
                    <a:pt x="965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1407837" y="3479837"/>
              <a:ext cx="107354" cy="107354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687" y="121"/>
                  </a:moveTo>
                  <a:cubicBezTo>
                    <a:pt x="993" y="121"/>
                    <a:pt x="1253" y="372"/>
                    <a:pt x="1253" y="678"/>
                  </a:cubicBezTo>
                  <a:cubicBezTo>
                    <a:pt x="1253" y="993"/>
                    <a:pt x="993" y="1244"/>
                    <a:pt x="687" y="1244"/>
                  </a:cubicBezTo>
                  <a:cubicBezTo>
                    <a:pt x="371" y="1244"/>
                    <a:pt x="121" y="993"/>
                    <a:pt x="121" y="678"/>
                  </a:cubicBezTo>
                  <a:cubicBezTo>
                    <a:pt x="121" y="372"/>
                    <a:pt x="371" y="121"/>
                    <a:pt x="687" y="121"/>
                  </a:cubicBezTo>
                  <a:close/>
                  <a:moveTo>
                    <a:pt x="687" y="1"/>
                  </a:moveTo>
                  <a:cubicBezTo>
                    <a:pt x="307" y="1"/>
                    <a:pt x="0" y="307"/>
                    <a:pt x="0" y="678"/>
                  </a:cubicBezTo>
                  <a:cubicBezTo>
                    <a:pt x="0" y="1058"/>
                    <a:pt x="307" y="1364"/>
                    <a:pt x="687" y="1364"/>
                  </a:cubicBezTo>
                  <a:cubicBezTo>
                    <a:pt x="1058" y="1364"/>
                    <a:pt x="1364" y="1058"/>
                    <a:pt x="1364" y="678"/>
                  </a:cubicBezTo>
                  <a:cubicBezTo>
                    <a:pt x="1364" y="307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1985653" y="3311847"/>
              <a:ext cx="57019" cy="56469"/>
            </a:xfrm>
            <a:custGeom>
              <a:avLst/>
              <a:gdLst/>
              <a:ahLst/>
              <a:cxnLst/>
              <a:rect l="l" t="t" r="r" b="b"/>
              <a:pathLst>
                <a:path w="725" h="718" extrusionOk="0">
                  <a:moveTo>
                    <a:pt x="251" y="133"/>
                  </a:moveTo>
                  <a:lnTo>
                    <a:pt x="585" y="253"/>
                  </a:lnTo>
                  <a:lnTo>
                    <a:pt x="464" y="587"/>
                  </a:lnTo>
                  <a:lnTo>
                    <a:pt x="130" y="467"/>
                  </a:lnTo>
                  <a:lnTo>
                    <a:pt x="251" y="133"/>
                  </a:lnTo>
                  <a:close/>
                  <a:moveTo>
                    <a:pt x="223" y="0"/>
                  </a:moveTo>
                  <a:cubicBezTo>
                    <a:pt x="195" y="0"/>
                    <a:pt x="175" y="17"/>
                    <a:pt x="168" y="40"/>
                  </a:cubicBezTo>
                  <a:lnTo>
                    <a:pt x="1" y="485"/>
                  </a:lnTo>
                  <a:cubicBezTo>
                    <a:pt x="1" y="495"/>
                    <a:pt x="1" y="513"/>
                    <a:pt x="1" y="522"/>
                  </a:cubicBezTo>
                  <a:cubicBezTo>
                    <a:pt x="10" y="541"/>
                    <a:pt x="19" y="550"/>
                    <a:pt x="38" y="559"/>
                  </a:cubicBezTo>
                  <a:lnTo>
                    <a:pt x="483" y="717"/>
                  </a:lnTo>
                  <a:lnTo>
                    <a:pt x="501" y="717"/>
                  </a:lnTo>
                  <a:cubicBezTo>
                    <a:pt x="520" y="717"/>
                    <a:pt x="548" y="708"/>
                    <a:pt x="557" y="680"/>
                  </a:cubicBezTo>
                  <a:lnTo>
                    <a:pt x="715" y="235"/>
                  </a:lnTo>
                  <a:cubicBezTo>
                    <a:pt x="724" y="207"/>
                    <a:pt x="715" y="179"/>
                    <a:pt x="678" y="161"/>
                  </a:cubicBezTo>
                  <a:lnTo>
                    <a:pt x="242" y="3"/>
                  </a:lnTo>
                  <a:cubicBezTo>
                    <a:pt x="235" y="1"/>
                    <a:pt x="22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1707716" y="3340239"/>
              <a:ext cx="302085" cy="134566"/>
            </a:xfrm>
            <a:custGeom>
              <a:avLst/>
              <a:gdLst/>
              <a:ahLst/>
              <a:cxnLst/>
              <a:rect l="l" t="t" r="r" b="b"/>
              <a:pathLst>
                <a:path w="3841" h="1711" extrusionOk="0">
                  <a:moveTo>
                    <a:pt x="3769" y="0"/>
                  </a:moveTo>
                  <a:cubicBezTo>
                    <a:pt x="3762" y="0"/>
                    <a:pt x="3754" y="1"/>
                    <a:pt x="3748" y="4"/>
                  </a:cubicBezTo>
                  <a:lnTo>
                    <a:pt x="37" y="1599"/>
                  </a:lnTo>
                  <a:cubicBezTo>
                    <a:pt x="9" y="1618"/>
                    <a:pt x="0" y="1655"/>
                    <a:pt x="9" y="1683"/>
                  </a:cubicBezTo>
                  <a:cubicBezTo>
                    <a:pt x="19" y="1701"/>
                    <a:pt x="37" y="1711"/>
                    <a:pt x="65" y="1711"/>
                  </a:cubicBezTo>
                  <a:lnTo>
                    <a:pt x="84" y="1711"/>
                  </a:lnTo>
                  <a:lnTo>
                    <a:pt x="3794" y="115"/>
                  </a:lnTo>
                  <a:cubicBezTo>
                    <a:pt x="3822" y="106"/>
                    <a:pt x="3841" y="69"/>
                    <a:pt x="3822" y="41"/>
                  </a:cubicBezTo>
                  <a:cubicBezTo>
                    <a:pt x="3815" y="12"/>
                    <a:pt x="3792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 err="1"/>
              <a:t>imeline</a:t>
            </a:r>
            <a:endParaRPr dirty="0"/>
          </a:p>
        </p:txBody>
      </p:sp>
      <p:sp>
        <p:nvSpPr>
          <p:cNvPr id="1921" name="Google Shape;1921;p37"/>
          <p:cNvSpPr/>
          <p:nvPr/>
        </p:nvSpPr>
        <p:spPr>
          <a:xfrm>
            <a:off x="15311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37"/>
          <p:cNvSpPr/>
          <p:nvPr/>
        </p:nvSpPr>
        <p:spPr>
          <a:xfrm>
            <a:off x="34950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37"/>
          <p:cNvSpPr/>
          <p:nvPr/>
        </p:nvSpPr>
        <p:spPr>
          <a:xfrm>
            <a:off x="54589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37"/>
          <p:cNvSpPr/>
          <p:nvPr/>
        </p:nvSpPr>
        <p:spPr>
          <a:xfrm>
            <a:off x="74228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37"/>
          <p:cNvSpPr txBox="1"/>
          <p:nvPr/>
        </p:nvSpPr>
        <p:spPr>
          <a:xfrm flipH="1">
            <a:off x="713125" y="1938774"/>
            <a:ext cx="1812300" cy="74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1-3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프로젝트 기획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[7.19~7.22]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6" name="Google Shape;1926;p37"/>
          <p:cNvSpPr txBox="1"/>
          <p:nvPr/>
        </p:nvSpPr>
        <p:spPr>
          <a:xfrm flipH="1">
            <a:off x="2677025" y="1938774"/>
            <a:ext cx="1812300" cy="74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2-4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 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모델 및 데이터 탐색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[7.21~7.24]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7" name="Google Shape;1927;p37"/>
          <p:cNvSpPr txBox="1"/>
          <p:nvPr/>
        </p:nvSpPr>
        <p:spPr>
          <a:xfrm flipH="1">
            <a:off x="4640925" y="1938774"/>
            <a:ext cx="1812300" cy="74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4-6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모델 구축 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탐지모델 구현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[7.23~7.25]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8" name="Google Shape;1928;p37"/>
          <p:cNvSpPr txBox="1"/>
          <p:nvPr/>
        </p:nvSpPr>
        <p:spPr>
          <a:xfrm flipH="1">
            <a:off x="6604825" y="1938774"/>
            <a:ext cx="1812300" cy="84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5-6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프론드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엔드 개발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대시보드 </a:t>
            </a: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구현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[7.24~7.25]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29" name="Google Shape;1929;p37"/>
          <p:cNvCxnSpPr>
            <a:stCxn id="1921" idx="3"/>
            <a:endCxn id="1922" idx="1"/>
          </p:cNvCxnSpPr>
          <p:nvPr/>
        </p:nvCxnSpPr>
        <p:spPr>
          <a:xfrm>
            <a:off x="17075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0" name="Google Shape;1930;p37"/>
          <p:cNvCxnSpPr>
            <a:stCxn id="1922" idx="3"/>
            <a:endCxn id="1923" idx="1"/>
          </p:cNvCxnSpPr>
          <p:nvPr/>
        </p:nvCxnSpPr>
        <p:spPr>
          <a:xfrm>
            <a:off x="36714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1" name="Google Shape;1931;p37"/>
          <p:cNvCxnSpPr>
            <a:stCxn id="1923" idx="3"/>
            <a:endCxn id="1924" idx="1"/>
          </p:cNvCxnSpPr>
          <p:nvPr/>
        </p:nvCxnSpPr>
        <p:spPr>
          <a:xfrm>
            <a:off x="56353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37"/>
          <p:cNvCxnSpPr>
            <a:cxnSpLocks/>
            <a:stCxn id="1921" idx="2"/>
            <a:endCxn id="1925" idx="0"/>
          </p:cNvCxnSpPr>
          <p:nvPr/>
        </p:nvCxnSpPr>
        <p:spPr>
          <a:xfrm flipH="1">
            <a:off x="1619275" y="1614300"/>
            <a:ext cx="50" cy="3244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3" name="Google Shape;1933;p37"/>
          <p:cNvCxnSpPr>
            <a:cxnSpLocks/>
            <a:stCxn id="1922" idx="2"/>
            <a:endCxn id="1926" idx="0"/>
          </p:cNvCxnSpPr>
          <p:nvPr/>
        </p:nvCxnSpPr>
        <p:spPr>
          <a:xfrm flipH="1">
            <a:off x="3583175" y="1614300"/>
            <a:ext cx="50" cy="3244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4" name="Google Shape;1934;p37"/>
          <p:cNvCxnSpPr>
            <a:cxnSpLocks/>
            <a:stCxn id="1923" idx="2"/>
            <a:endCxn id="1927" idx="0"/>
          </p:cNvCxnSpPr>
          <p:nvPr/>
        </p:nvCxnSpPr>
        <p:spPr>
          <a:xfrm flipH="1">
            <a:off x="5547075" y="1614300"/>
            <a:ext cx="50" cy="3244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5" name="Google Shape;1935;p37"/>
          <p:cNvCxnSpPr>
            <a:cxnSpLocks/>
            <a:stCxn id="1924" idx="2"/>
            <a:endCxn id="1928" idx="0"/>
          </p:cNvCxnSpPr>
          <p:nvPr/>
        </p:nvCxnSpPr>
        <p:spPr>
          <a:xfrm flipH="1">
            <a:off x="7510975" y="1614300"/>
            <a:ext cx="50" cy="3244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6" name="Google Shape;1936;p37"/>
          <p:cNvSpPr/>
          <p:nvPr/>
        </p:nvSpPr>
        <p:spPr>
          <a:xfrm>
            <a:off x="15311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37"/>
          <p:cNvSpPr/>
          <p:nvPr/>
        </p:nvSpPr>
        <p:spPr>
          <a:xfrm>
            <a:off x="34950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37"/>
          <p:cNvSpPr/>
          <p:nvPr/>
        </p:nvSpPr>
        <p:spPr>
          <a:xfrm>
            <a:off x="54589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37"/>
          <p:cNvSpPr/>
          <p:nvPr/>
        </p:nvSpPr>
        <p:spPr>
          <a:xfrm>
            <a:off x="74228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37"/>
          <p:cNvSpPr txBox="1"/>
          <p:nvPr/>
        </p:nvSpPr>
        <p:spPr>
          <a:xfrm flipH="1">
            <a:off x="713125" y="384942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6-8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프론트</a:t>
            </a: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ko-KR" alt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백엔드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모델 연동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[7.25~7.28]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1" name="Google Shape;1941;p37"/>
          <p:cNvSpPr txBox="1"/>
          <p:nvPr/>
        </p:nvSpPr>
        <p:spPr>
          <a:xfrm flipH="1">
            <a:off x="2677025" y="384942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6-9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성능 최적화 패치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[7.25~7.30]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2" name="Google Shape;1942;p37"/>
          <p:cNvSpPr txBox="1"/>
          <p:nvPr/>
        </p:nvSpPr>
        <p:spPr>
          <a:xfrm flipH="1">
            <a:off x="4640925" y="384942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8-10</a:t>
            </a: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일차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발표자료 구성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[7.29~7.31]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3" name="Google Shape;1943;p37"/>
          <p:cNvSpPr txBox="1"/>
          <p:nvPr/>
        </p:nvSpPr>
        <p:spPr>
          <a:xfrm flipH="1">
            <a:off x="6604825" y="384942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D-day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아이템 발표</a:t>
            </a:r>
            <a:endParaRPr lang="en-US" altLang="ko-K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[7.31]</a:t>
            </a:r>
            <a:endParaRPr lang="en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4" name="Google Shape;1944;p37"/>
          <p:cNvCxnSpPr>
            <a:stCxn id="1936" idx="3"/>
            <a:endCxn id="1937" idx="1"/>
          </p:cNvCxnSpPr>
          <p:nvPr/>
        </p:nvCxnSpPr>
        <p:spPr>
          <a:xfrm>
            <a:off x="17075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5" name="Google Shape;1945;p37"/>
          <p:cNvCxnSpPr>
            <a:stCxn id="1937" idx="3"/>
            <a:endCxn id="1938" idx="1"/>
          </p:cNvCxnSpPr>
          <p:nvPr/>
        </p:nvCxnSpPr>
        <p:spPr>
          <a:xfrm>
            <a:off x="36714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6" name="Google Shape;1946;p37"/>
          <p:cNvCxnSpPr>
            <a:stCxn id="1938" idx="3"/>
            <a:endCxn id="1939" idx="1"/>
          </p:cNvCxnSpPr>
          <p:nvPr/>
        </p:nvCxnSpPr>
        <p:spPr>
          <a:xfrm>
            <a:off x="56353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7" name="Google Shape;1947;p37"/>
          <p:cNvCxnSpPr>
            <a:stCxn id="1936" idx="2"/>
            <a:endCxn id="1940" idx="0"/>
          </p:cNvCxnSpPr>
          <p:nvPr/>
        </p:nvCxnSpPr>
        <p:spPr>
          <a:xfrm>
            <a:off x="16193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8" name="Google Shape;1948;p37"/>
          <p:cNvCxnSpPr>
            <a:stCxn id="1937" idx="2"/>
            <a:endCxn id="1941" idx="0"/>
          </p:cNvCxnSpPr>
          <p:nvPr/>
        </p:nvCxnSpPr>
        <p:spPr>
          <a:xfrm>
            <a:off x="35832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9" name="Google Shape;1949;p37"/>
          <p:cNvCxnSpPr>
            <a:stCxn id="1938" idx="2"/>
            <a:endCxn id="1942" idx="0"/>
          </p:cNvCxnSpPr>
          <p:nvPr/>
        </p:nvCxnSpPr>
        <p:spPr>
          <a:xfrm>
            <a:off x="55471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0" name="Google Shape;1950;p37"/>
          <p:cNvCxnSpPr>
            <a:stCxn id="1939" idx="2"/>
            <a:endCxn id="1943" idx="0"/>
          </p:cNvCxnSpPr>
          <p:nvPr/>
        </p:nvCxnSpPr>
        <p:spPr>
          <a:xfrm>
            <a:off x="75110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1" name="Google Shape;1951;p37"/>
          <p:cNvCxnSpPr>
            <a:cxnSpLocks/>
            <a:stCxn id="1928" idx="2"/>
            <a:endCxn id="1936" idx="0"/>
          </p:cNvCxnSpPr>
          <p:nvPr/>
        </p:nvCxnSpPr>
        <p:spPr>
          <a:xfrm rot="5400000">
            <a:off x="4283141" y="120716"/>
            <a:ext cx="564018" cy="5891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9E6D1A-32B7-67A5-0ABD-02793C6D8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904248"/>
              </p:ext>
            </p:extLst>
          </p:nvPr>
        </p:nvGraphicFramePr>
        <p:xfrm>
          <a:off x="464020" y="5893383"/>
          <a:ext cx="8202210" cy="3512499"/>
        </p:xfrm>
        <a:graphic>
          <a:graphicData uri="http://schemas.openxmlformats.org/drawingml/2006/table">
            <a:tbl>
              <a:tblPr/>
              <a:tblGrid>
                <a:gridCol w="767743">
                  <a:extLst>
                    <a:ext uri="{9D8B030D-6E8A-4147-A177-3AD203B41FA5}">
                      <a16:colId xmlns:a16="http://schemas.microsoft.com/office/drawing/2014/main" val="2075690602"/>
                    </a:ext>
                  </a:extLst>
                </a:gridCol>
                <a:gridCol w="767743">
                  <a:extLst>
                    <a:ext uri="{9D8B030D-6E8A-4147-A177-3AD203B41FA5}">
                      <a16:colId xmlns:a16="http://schemas.microsoft.com/office/drawing/2014/main" val="4147819294"/>
                    </a:ext>
                  </a:extLst>
                </a:gridCol>
                <a:gridCol w="6666724">
                  <a:extLst>
                    <a:ext uri="{9D8B030D-6E8A-4147-A177-3AD203B41FA5}">
                      <a16:colId xmlns:a16="http://schemas.microsoft.com/office/drawing/2014/main" val="3041933117"/>
                    </a:ext>
                  </a:extLst>
                </a:gridCol>
              </a:tblGrid>
              <a:tr h="638044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단계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일정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>
                          <a:effectLst/>
                        </a:rPr>
                        <a:t>주요 작업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737612"/>
                  </a:ext>
                </a:extLst>
              </a:tr>
              <a:tr h="487859">
                <a:tc>
                  <a:txBody>
                    <a:bodyPr/>
                    <a:lstStyle/>
                    <a:p>
                      <a:r>
                        <a:rPr lang="en-US" altLang="ko-KR" sz="1600" b="1"/>
                        <a:t>1~3</a:t>
                      </a:r>
                      <a:r>
                        <a:rPr lang="ko-KR" altLang="en-US" sz="1600" b="1"/>
                        <a:t>일차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프로젝트 기획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>
                          <a:effectLst/>
                        </a:rPr>
                        <a:t>요구사항 분석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effectLst/>
                        </a:rPr>
                        <a:t>아키텍처 설계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effectLst/>
                        </a:rPr>
                        <a:t>기술 스택 확정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379409"/>
                  </a:ext>
                </a:extLst>
              </a:tr>
              <a:tr h="487859">
                <a:tc>
                  <a:txBody>
                    <a:bodyPr/>
                    <a:lstStyle/>
                    <a:p>
                      <a:r>
                        <a:rPr lang="en-US" altLang="ko-KR" sz="1600" b="1"/>
                        <a:t>4~6</a:t>
                      </a:r>
                      <a:r>
                        <a:rPr lang="ko-KR" altLang="en-US" sz="1600" b="1"/>
                        <a:t>일차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AI </a:t>
                      </a:r>
                      <a:r>
                        <a:rPr lang="ko-KR" altLang="en-US" sz="1600" b="1" dirty="0"/>
                        <a:t>모델 구축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YOLOv11n </a:t>
                      </a:r>
                      <a:r>
                        <a:rPr lang="ko-KR" altLang="en-US" sz="1600" b="1" dirty="0">
                          <a:effectLst/>
                        </a:rPr>
                        <a:t>사람 탐지 모델 구현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 err="1">
                          <a:effectLst/>
                        </a:rPr>
                        <a:t>재식별</a:t>
                      </a:r>
                      <a:r>
                        <a:rPr lang="ko-KR" altLang="en-US" sz="1600" b="1" dirty="0">
                          <a:effectLst/>
                        </a:rPr>
                        <a:t> </a:t>
                      </a:r>
                      <a:r>
                        <a:rPr lang="ko-KR" altLang="en-US" sz="1600" b="1" dirty="0" err="1">
                          <a:effectLst/>
                        </a:rPr>
                        <a:t>임베딩</a:t>
                      </a:r>
                      <a:r>
                        <a:rPr lang="ko-KR" altLang="en-US" sz="1600" b="1" dirty="0">
                          <a:effectLst/>
                        </a:rPr>
                        <a:t> 모델 개발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58787"/>
                  </a:ext>
                </a:extLst>
              </a:tr>
              <a:tr h="948704">
                <a:tc>
                  <a:txBody>
                    <a:bodyPr/>
                    <a:lstStyle/>
                    <a:p>
                      <a:r>
                        <a:rPr lang="en-US" altLang="ko-KR" sz="1600" b="1"/>
                        <a:t>7~9</a:t>
                      </a:r>
                      <a:r>
                        <a:rPr lang="ko-KR" altLang="en-US" sz="1600" b="1"/>
                        <a:t>일차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/>
                        <a:t>백엔드</a:t>
                      </a:r>
                      <a:r>
                        <a:rPr lang="en-US" altLang="ko-KR" sz="1600" b="1"/>
                        <a:t>/</a:t>
                      </a:r>
                      <a:r>
                        <a:rPr lang="ko-KR" altLang="en-US" sz="1600" b="1"/>
                        <a:t>프론트엔드 개발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RTSP </a:t>
                      </a:r>
                      <a:r>
                        <a:rPr lang="ko-KR" altLang="en-US" sz="1600" b="1" dirty="0">
                          <a:effectLst/>
                        </a:rPr>
                        <a:t>실시간 처리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effectLst/>
                        </a:rPr>
                        <a:t>대시보드 </a:t>
                      </a:r>
                      <a:r>
                        <a:rPr lang="en-US" sz="1600" b="1" dirty="0">
                          <a:effectLst/>
                        </a:rPr>
                        <a:t>UI </a:t>
                      </a:r>
                      <a:r>
                        <a:rPr lang="ko-KR" altLang="en-US" sz="1600" b="1" dirty="0">
                          <a:effectLst/>
                        </a:rPr>
                        <a:t>구현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en-US" sz="1600" b="1" dirty="0">
                          <a:effectLst/>
                        </a:rPr>
                        <a:t>API </a:t>
                      </a:r>
                      <a:r>
                        <a:rPr lang="ko-KR" altLang="en-US" sz="1600" b="1" dirty="0">
                          <a:effectLst/>
                        </a:rPr>
                        <a:t>연동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649549"/>
                  </a:ext>
                </a:extLst>
              </a:tr>
              <a:tr h="795089">
                <a:tc>
                  <a:txBody>
                    <a:bodyPr/>
                    <a:lstStyle/>
                    <a:p>
                      <a:r>
                        <a:rPr lang="en-US" altLang="ko-KR" sz="1600" b="1"/>
                        <a:t>10~12</a:t>
                      </a:r>
                      <a:r>
                        <a:rPr lang="ko-KR" altLang="en-US" sz="1600" b="1"/>
                        <a:t>일차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/>
                        <a:t>통합 테스트 및 배포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>
                          <a:effectLst/>
                        </a:rPr>
                        <a:t>전체 시스템 통합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effectLst/>
                        </a:rPr>
                        <a:t>성능 최적화</a:t>
                      </a:r>
                      <a:r>
                        <a:rPr lang="en-US" altLang="ko-KR" sz="1600" b="1" dirty="0">
                          <a:effectLst/>
                        </a:rPr>
                        <a:t>, </a:t>
                      </a:r>
                      <a:r>
                        <a:rPr lang="ko-KR" altLang="en-US" sz="1600" b="1" dirty="0">
                          <a:effectLst/>
                        </a:rPr>
                        <a:t>배포 및 데모 준비</a:t>
                      </a:r>
                    </a:p>
                  </a:txBody>
                  <a:tcPr marL="42882" marR="42882" marT="21441" marB="2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983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73" name="Google Shape;1073;p26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75" name="Google Shape;1075;p26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76" name="Google Shape;1076;p26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</a:t>
            </a:r>
            <a:r>
              <a:rPr lang="ko-KR" altLang="en-US" dirty="0"/>
              <a:t> </a:t>
            </a:r>
            <a:r>
              <a:rPr lang="en" altLang="ko-KR" dirty="0"/>
              <a:t>target</a:t>
            </a:r>
            <a:endParaRPr dirty="0"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사용기술</a:t>
            </a:r>
            <a:endParaRPr dirty="0"/>
          </a:p>
        </p:txBody>
      </p:sp>
      <p:sp>
        <p:nvSpPr>
          <p:cNvPr id="1080" name="Google Shape;1080;p26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</a:t>
            </a:r>
            <a:endParaRPr dirty="0"/>
          </a:p>
        </p:txBody>
      </p:sp>
      <p:sp>
        <p:nvSpPr>
          <p:cNvPr id="1081" name="Google Shape;1081;p26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BM</a:t>
            </a:r>
            <a:endParaRPr dirty="0"/>
          </a:p>
        </p:txBody>
      </p:sp>
      <p:sp>
        <p:nvSpPr>
          <p:cNvPr id="1082" name="Google Shape;1082;p26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OUTRO</a:t>
            </a:r>
            <a:endParaRPr dirty="0"/>
          </a:p>
        </p:txBody>
      </p:sp>
      <p:grpSp>
        <p:nvGrpSpPr>
          <p:cNvPr id="1084" name="Google Shape;1084;p26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1085" name="Google Shape;1085;p26"/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r>
              <a:rPr lang="en-US" dirty="0"/>
              <a:t>target</a:t>
            </a:r>
            <a:endParaRPr dirty="0"/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291" name="Google Shape;1291;p2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292" name="Google Shape;1292;p28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1">
          <a:extLst>
            <a:ext uri="{FF2B5EF4-FFF2-40B4-BE49-F238E27FC236}">
              <a16:creationId xmlns:a16="http://schemas.microsoft.com/office/drawing/2014/main" id="{A0F2BC65-E0BC-F20A-73F8-9A938BF87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2">
            <a:extLst>
              <a:ext uri="{FF2B5EF4-FFF2-40B4-BE49-F238E27FC236}">
                <a16:creationId xmlns:a16="http://schemas.microsoft.com/office/drawing/2014/main" id="{936C3BE0-1B00-C935-26D2-06C02244F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기술기획 변동</a:t>
            </a:r>
            <a:r>
              <a:rPr lang="en-US" altLang="ko-KR" dirty="0"/>
              <a:t>(</a:t>
            </a:r>
            <a:r>
              <a:rPr lang="ko-KR" altLang="en-US" dirty="0" err="1"/>
              <a:t>작성중</a:t>
            </a:r>
            <a:r>
              <a:rPr lang="ko-KR" altLang="en-US" dirty="0"/>
              <a:t> 불필요 시 삭제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93" name="Google Shape;1693;p32">
            <a:extLst>
              <a:ext uri="{FF2B5EF4-FFF2-40B4-BE49-F238E27FC236}">
                <a16:creationId xmlns:a16="http://schemas.microsoft.com/office/drawing/2014/main" id="{B896F202-A50D-E33E-BBBA-9E4991CBEC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3618989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가명화</a:t>
            </a:r>
            <a:r>
              <a:rPr lang="en-US" altLang="ko-KR" dirty="0"/>
              <a:t>,</a:t>
            </a:r>
            <a:r>
              <a:rPr lang="ko-KR" altLang="en-US" dirty="0"/>
              <a:t> 얼굴인식 불가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인상착의 </a:t>
            </a:r>
            <a:r>
              <a:rPr lang="en-US" altLang="ko-KR" dirty="0"/>
              <a:t>metadata</a:t>
            </a:r>
            <a:endParaRPr dirty="0"/>
          </a:p>
        </p:txBody>
      </p:sp>
      <p:sp>
        <p:nvSpPr>
          <p:cNvPr id="1694" name="Google Shape;1694;p32">
            <a:extLst>
              <a:ext uri="{FF2B5EF4-FFF2-40B4-BE49-F238E27FC236}">
                <a16:creationId xmlns:a16="http://schemas.microsoft.com/office/drawing/2014/main" id="{1E4F0958-7963-26B7-DA35-AC9DF67488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97232" y="3633890"/>
            <a:ext cx="3633537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영리적</a:t>
            </a:r>
            <a:r>
              <a:rPr lang="en-US" altLang="ko-KR" dirty="0"/>
              <a:t>,</a:t>
            </a:r>
            <a:r>
              <a:rPr lang="ko-KR" altLang="en-US" dirty="0"/>
              <a:t> 비영리적 사용가능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한국지능정보 사회 </a:t>
            </a:r>
            <a:r>
              <a:rPr lang="ko-KR" altLang="en-US" dirty="0" err="1"/>
              <a:t>진응원</a:t>
            </a:r>
            <a:r>
              <a:rPr lang="ko-KR" altLang="en-US" dirty="0"/>
              <a:t> 사업결과 임을 공시</a:t>
            </a:r>
            <a:endParaRPr dirty="0"/>
          </a:p>
        </p:txBody>
      </p:sp>
      <p:sp>
        <p:nvSpPr>
          <p:cNvPr id="1697" name="Google Shape;1697;p32">
            <a:extLst>
              <a:ext uri="{FF2B5EF4-FFF2-40B4-BE49-F238E27FC236}">
                <a16:creationId xmlns:a16="http://schemas.microsoft.com/office/drawing/2014/main" id="{A3EF61B5-3A45-C2EB-2364-8F1AF13E44D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9999" y="2926543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최초 경찰</a:t>
            </a:r>
            <a:endParaRPr dirty="0"/>
          </a:p>
        </p:txBody>
      </p:sp>
      <p:sp>
        <p:nvSpPr>
          <p:cNvPr id="1698" name="Google Shape;1698;p32">
            <a:extLst>
              <a:ext uri="{FF2B5EF4-FFF2-40B4-BE49-F238E27FC236}">
                <a16:creationId xmlns:a16="http://schemas.microsoft.com/office/drawing/2014/main" id="{1A1C7FBF-04DB-0982-981B-DC0384EC0B8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97232" y="2941466"/>
            <a:ext cx="3633537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소상공인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9595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2806</Words>
  <Application>Microsoft Macintosh PowerPoint</Application>
  <PresentationFormat>화면 슬라이드 쇼(16:9)</PresentationFormat>
  <Paragraphs>583</Paragraphs>
  <Slides>49</Slides>
  <Notes>42</Notes>
  <HiddenSlides>1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Malgun Gothic</vt:lpstr>
      <vt:lpstr>Cambria Math</vt:lpstr>
      <vt:lpstr>Sora</vt:lpstr>
      <vt:lpstr>Open Sans</vt:lpstr>
      <vt:lpstr>NanumGothic</vt:lpstr>
      <vt:lpstr>Arial</vt:lpstr>
      <vt:lpstr>Nunito Light</vt:lpstr>
      <vt:lpstr>Software Engineering Business Plan by Slidesgo</vt:lpstr>
      <vt:lpstr>PIC-TAG AI 기반 객체탐지 자동tagging 시스템</vt:lpstr>
      <vt:lpstr>프로젝트 개요</vt:lpstr>
      <vt:lpstr>훈련과의 연관성</vt:lpstr>
      <vt:lpstr>시장문제 정의</vt:lpstr>
      <vt:lpstr>PIC TAG 솔루션</vt:lpstr>
      <vt:lpstr>Timeline</vt:lpstr>
      <vt:lpstr>Table of contents</vt:lpstr>
      <vt:lpstr>Business target</vt:lpstr>
      <vt:lpstr>기술기획 변동(작성중 불필요 시 삭제)</vt:lpstr>
      <vt:lpstr>타겟 시장</vt:lpstr>
      <vt:lpstr>TAM-SAM-SOM 시장 규모</vt:lpstr>
      <vt:lpstr>사용기술</vt:lpstr>
      <vt:lpstr>개발 환경</vt:lpstr>
      <vt:lpstr>활용 데이터 셋 1</vt:lpstr>
      <vt:lpstr>활용 데이터 셋 2</vt:lpstr>
      <vt:lpstr>사용 기술 – Object Detection</vt:lpstr>
      <vt:lpstr>사용 기술 – Re_Identification</vt:lpstr>
      <vt:lpstr>PowerPoint 프레젠테이션</vt:lpstr>
      <vt:lpstr>AI 모델 설계 및 선정</vt:lpstr>
      <vt:lpstr>PowerPoint 프레젠테이션</vt:lpstr>
      <vt:lpstr>PowerPoint 프레젠테이션</vt:lpstr>
      <vt:lpstr>PowerPoint 프레젠테이션</vt:lpstr>
      <vt:lpstr>PowerPoint 프레젠테이션</vt:lpstr>
      <vt:lpstr>학습(train) 전략</vt:lpstr>
      <vt:lpstr>계통 샘플링</vt:lpstr>
      <vt:lpstr>PowerPoint 프레젠테이션</vt:lpstr>
      <vt:lpstr>Triplet batch 데이터 추출 방식</vt:lpstr>
      <vt:lpstr>Triplet Loss function</vt:lpstr>
      <vt:lpstr>Data augmentation</vt:lpstr>
      <vt:lpstr>학습 결과 – 모델2. pooling </vt:lpstr>
      <vt:lpstr>학습 결과 – 모델3. atten_v1 </vt:lpstr>
      <vt:lpstr>학습 결과 – 모델3. atten_v2 채택</vt:lpstr>
      <vt:lpstr>유사한 성능,  parameter가 적은 v2 채택  </vt:lpstr>
      <vt:lpstr>프로그램 구조</vt:lpstr>
      <vt:lpstr>PowerPoint 프레젠테이션</vt:lpstr>
      <vt:lpstr>기능 및 목표 :         인물의 특징을 과거와 비교해서 개별 ID 부여    새로운 데이터가 들어올 때마다 빠르게 작동 ~O(1)    DB에 저장    </vt:lpstr>
      <vt:lpstr>PowerPoint 프레젠테이션</vt:lpstr>
      <vt:lpstr>시연</vt:lpstr>
      <vt:lpstr>대시보드 UI</vt:lpstr>
      <vt:lpstr>시연영상</vt:lpstr>
      <vt:lpstr>시연영상</vt:lpstr>
      <vt:lpstr>BM</vt:lpstr>
      <vt:lpstr>Business Model</vt:lpstr>
      <vt:lpstr>경쟁사 분석</vt:lpstr>
      <vt:lpstr>OUTRO</vt:lpstr>
      <vt:lpstr>Team. PeekaBOO!</vt:lpstr>
      <vt:lpstr>자체평가 의견</vt:lpstr>
      <vt:lpstr>자료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동건</cp:lastModifiedBy>
  <cp:revision>44</cp:revision>
  <dcterms:modified xsi:type="dcterms:W3CDTF">2025-07-31T09:03:24Z</dcterms:modified>
</cp:coreProperties>
</file>